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customXml/itemProps9.xml" ContentType="application/vnd.openxmlformats-officedocument.customXmlProperties+xml"/>
  <Override PartName="/customXml/itemProps10.xml" ContentType="application/vnd.openxmlformats-officedocument.customXmlProperties+xml"/>
  <Override PartName="/customXml/itemProps11.xml" ContentType="application/vnd.openxmlformats-officedocument.customXmlProperties+xml"/>
  <Override PartName="/customXml/itemProps12.xml" ContentType="application/vnd.openxmlformats-officedocument.customXmlProperties+xml"/>
  <Override PartName="/customXml/itemProps13.xml" ContentType="application/vnd.openxmlformats-officedocument.customXmlProperties+xml"/>
  <Override PartName="/customXml/itemProps14.xml" ContentType="application/vnd.openxmlformats-officedocument.customXmlProperties+xml"/>
  <Override PartName="/customXml/itemProps15.xml" ContentType="application/vnd.openxmlformats-officedocument.customXmlProperties+xml"/>
  <Override PartName="/customXml/itemProps16.xml" ContentType="application/vnd.openxmlformats-officedocument.customXmlProperties+xml"/>
  <Override PartName="/customXml/itemProps17.xml" ContentType="application/vnd.openxmlformats-officedocument.customXmlProperties+xml"/>
  <Override PartName="/customXml/itemProps18.xml" ContentType="application/vnd.openxmlformats-officedocument.customXmlProperties+xml"/>
  <Override PartName="/customXml/itemProps19.xml" ContentType="application/vnd.openxmlformats-officedocument.customXmlProperties+xml"/>
  <Override PartName="/customXml/itemProps20.xml" ContentType="application/vnd.openxmlformats-officedocument.customXmlProperties+xml"/>
  <Override PartName="/customXml/itemProps21.xml" ContentType="application/vnd.openxmlformats-officedocument.customXmlProperties+xml"/>
  <Override PartName="/customXml/itemProps22.xml" ContentType="application/vnd.openxmlformats-officedocument.customXmlProperties+xml"/>
  <Override PartName="/customXml/itemProps23.xml" ContentType="application/vnd.openxmlformats-officedocument.customXmlProperties+xml"/>
  <Override PartName="/customXml/itemProps24.xml" ContentType="application/vnd.openxmlformats-officedocument.customXmlProperties+xml"/>
  <Override PartName="/customXml/itemProps25.xml" ContentType="application/vnd.openxmlformats-officedocument.customXmlProperties+xml"/>
  <Override PartName="/customXml/itemProps26.xml" ContentType="application/vnd.openxmlformats-officedocument.customXmlProperties+xml"/>
  <Override PartName="/customXml/itemProps27.xml" ContentType="application/vnd.openxmlformats-officedocument.customXmlProperties+xml"/>
  <Override PartName="/customXml/itemProps28.xml" ContentType="application/vnd.openxmlformats-officedocument.customXmlProperties+xml"/>
  <Override PartName="/customXml/itemProps29.xml" ContentType="application/vnd.openxmlformats-officedocument.customXmlProperties+xml"/>
  <Override PartName="/customXml/itemProps30.xml" ContentType="application/vnd.openxmlformats-officedocument.customXmlProperties+xml"/>
  <Override PartName="/customXml/itemProps31.xml" ContentType="application/vnd.openxmlformats-officedocument.customXmlProperties+xml"/>
  <Override PartName="/customXml/itemProps32.xml" ContentType="application/vnd.openxmlformats-officedocument.customXmlProperties+xml"/>
  <Override PartName="/customXml/itemProps33.xml" ContentType="application/vnd.openxmlformats-officedocument.customXmlProperties+xml"/>
  <Override PartName="/customXml/itemProps34.xml" ContentType="application/vnd.openxmlformats-officedocument.customXmlProperties+xml"/>
  <Override PartName="/customXml/itemProps35.xml" ContentType="application/vnd.openxmlformats-officedocument.customXmlProperties+xml"/>
  <Override PartName="/customXml/itemProps36.xml" ContentType="application/vnd.openxmlformats-officedocument.customXmlProperties+xml"/>
  <Override PartName="/customXml/itemProps37.xml" ContentType="application/vnd.openxmlformats-officedocument.customXmlProperties+xml"/>
  <Override PartName="/customXml/itemProps38.xml" ContentType="application/vnd.openxmlformats-officedocument.customXmlProperties+xml"/>
  <Override PartName="/customXml/itemProps39.xml" ContentType="application/vnd.openxmlformats-officedocument.customXmlProperties+xml"/>
  <Override PartName="/customXml/itemProps40.xml" ContentType="application/vnd.openxmlformats-officedocument.customXmlProperties+xml"/>
  <Override PartName="/customXml/itemProps41.xml" ContentType="application/vnd.openxmlformats-officedocument.customXmlProperties+xml"/>
  <Override PartName="/customXml/itemProps42.xml" ContentType="application/vnd.openxmlformats-officedocument.customXmlProperties+xml"/>
  <Override PartName="/customXml/itemProps43.xml" ContentType="application/vnd.openxmlformats-officedocument.customXmlProperties+xml"/>
  <Override PartName="/customXml/itemProps44.xml" ContentType="application/vnd.openxmlformats-officedocument.customXmlProperties+xml"/>
  <Override PartName="/customXml/itemProps45.xml" ContentType="application/vnd.openxmlformats-officedocument.customXmlProperties+xml"/>
  <Override PartName="/customXml/itemProps46.xml" ContentType="application/vnd.openxmlformats-officedocument.customXmlProperties+xml"/>
  <Override PartName="/customXml/itemProps47.xml" ContentType="application/vnd.openxmlformats-officedocument.customXmlProperties+xml"/>
  <Override PartName="/customXml/itemProps48.xml" ContentType="application/vnd.openxmlformats-officedocument.customXmlProperties+xml"/>
  <Override PartName="/customXml/itemProps49.xml" ContentType="application/vnd.openxmlformats-officedocument.customXmlProperties+xml"/>
  <Override PartName="/customXml/itemProps50.xml" ContentType="application/vnd.openxmlformats-officedocument.customXmlProperties+xml"/>
  <Override PartName="/customXml/itemProps51.xml" ContentType="application/vnd.openxmlformats-officedocument.customXmlProperties+xml"/>
  <Override PartName="/customXml/itemProps52.xml" ContentType="application/vnd.openxmlformats-officedocument.customXmlProperties+xml"/>
  <Override PartName="/customXml/itemProps53.xml" ContentType="application/vnd.openxmlformats-officedocument.customXmlProperties+xml"/>
  <Override PartName="/customXml/itemProps54.xml" ContentType="application/vnd.openxmlformats-officedocument.customXmlProperties+xml"/>
  <Override PartName="/customXml/itemProps55.xml" ContentType="application/vnd.openxmlformats-officedocument.customXmlProperties+xml"/>
  <Override PartName="/customXml/itemProps56.xml" ContentType="application/vnd.openxmlformats-officedocument.customXmlProperties+xml"/>
  <Override PartName="/customXml/itemProps57.xml" ContentType="application/vnd.openxmlformats-officedocument.customXmlProperties+xml"/>
  <Override PartName="/customXml/itemProps58.xml" ContentType="application/vnd.openxmlformats-officedocument.customXmlProperties+xml"/>
  <Override PartName="/customXml/itemProps59.xml" ContentType="application/vnd.openxmlformats-officedocument.customXmlProperties+xml"/>
  <Override PartName="/customXml/itemProps60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2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theme/theme3.xml" ContentType="application/vnd.openxmlformats-officedocument.theme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theme/theme4.xml" ContentType="application/vnd.openxmlformats-officedocument.theme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theme/theme5.xml" ContentType="application/vnd.openxmlformats-officedocument.theme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heme/theme6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61"/>
    <p:sldMasterId id="2147483693" r:id="rId62"/>
    <p:sldMasterId id="2147483706" r:id="rId63"/>
    <p:sldMasterId id="2147483738" r:id="rId64"/>
    <p:sldMasterId id="2147483770" r:id="rId65"/>
  </p:sldMasterIdLst>
  <p:notesMasterIdLst>
    <p:notesMasterId r:id="rId127"/>
  </p:notesMasterIdLst>
  <p:sldIdLst>
    <p:sldId id="287" r:id="rId66"/>
    <p:sldId id="288" r:id="rId67"/>
    <p:sldId id="291" r:id="rId68"/>
    <p:sldId id="289" r:id="rId69"/>
    <p:sldId id="290" r:id="rId70"/>
    <p:sldId id="296" r:id="rId71"/>
    <p:sldId id="299" r:id="rId72"/>
    <p:sldId id="300" r:id="rId73"/>
    <p:sldId id="301" r:id="rId74"/>
    <p:sldId id="302" r:id="rId75"/>
    <p:sldId id="304" r:id="rId76"/>
    <p:sldId id="305" r:id="rId77"/>
    <p:sldId id="306" r:id="rId78"/>
    <p:sldId id="307" r:id="rId79"/>
    <p:sldId id="308" r:id="rId80"/>
    <p:sldId id="309" r:id="rId81"/>
    <p:sldId id="310" r:id="rId82"/>
    <p:sldId id="293" r:id="rId83"/>
    <p:sldId id="311" r:id="rId84"/>
    <p:sldId id="313" r:id="rId85"/>
    <p:sldId id="315" r:id="rId86"/>
    <p:sldId id="316" r:id="rId87"/>
    <p:sldId id="317" r:id="rId88"/>
    <p:sldId id="292" r:id="rId89"/>
    <p:sldId id="319" r:id="rId90"/>
    <p:sldId id="321" r:id="rId91"/>
    <p:sldId id="322" r:id="rId92"/>
    <p:sldId id="323" r:id="rId93"/>
    <p:sldId id="325" r:id="rId94"/>
    <p:sldId id="327" r:id="rId95"/>
    <p:sldId id="328" r:id="rId96"/>
    <p:sldId id="329" r:id="rId97"/>
    <p:sldId id="330" r:id="rId98"/>
    <p:sldId id="331" r:id="rId99"/>
    <p:sldId id="332" r:id="rId100"/>
    <p:sldId id="333" r:id="rId101"/>
    <p:sldId id="335" r:id="rId102"/>
    <p:sldId id="336" r:id="rId103"/>
    <p:sldId id="294" r:id="rId104"/>
    <p:sldId id="337" r:id="rId105"/>
    <p:sldId id="338" r:id="rId106"/>
    <p:sldId id="340" r:id="rId107"/>
    <p:sldId id="341" r:id="rId108"/>
    <p:sldId id="342" r:id="rId109"/>
    <p:sldId id="343" r:id="rId110"/>
    <p:sldId id="344" r:id="rId111"/>
    <p:sldId id="345" r:id="rId112"/>
    <p:sldId id="346" r:id="rId113"/>
    <p:sldId id="347" r:id="rId114"/>
    <p:sldId id="348" r:id="rId115"/>
    <p:sldId id="350" r:id="rId116"/>
    <p:sldId id="351" r:id="rId117"/>
    <p:sldId id="352" r:id="rId118"/>
    <p:sldId id="353" r:id="rId119"/>
    <p:sldId id="295" r:id="rId120"/>
    <p:sldId id="354" r:id="rId121"/>
    <p:sldId id="355" r:id="rId122"/>
    <p:sldId id="297" r:id="rId123"/>
    <p:sldId id="298" r:id="rId124"/>
    <p:sldId id="356" r:id="rId125"/>
    <p:sldId id="357" r:id="rId126"/>
  </p:sldIdLst>
  <p:sldSz cx="12192000" cy="6858000"/>
  <p:notesSz cx="6858000" cy="9144000"/>
  <p:defaultTextStyle>
    <a:defPPr>
      <a:defRPr lang="de-DE"/>
    </a:defPPr>
    <a:lvl1pPr algn="l" rtl="0" fontAlgn="base">
      <a:spcBef>
        <a:spcPct val="50000"/>
      </a:spcBef>
      <a:spcAft>
        <a:spcPct val="0"/>
      </a:spcAft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1pPr>
    <a:lvl2pPr marL="457200" algn="l" rtl="0" fontAlgn="base">
      <a:spcBef>
        <a:spcPct val="50000"/>
      </a:spcBef>
      <a:spcAft>
        <a:spcPct val="0"/>
      </a:spcAft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2pPr>
    <a:lvl3pPr marL="914400" algn="l" rtl="0" fontAlgn="base">
      <a:spcBef>
        <a:spcPct val="50000"/>
      </a:spcBef>
      <a:spcAft>
        <a:spcPct val="0"/>
      </a:spcAft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3pPr>
    <a:lvl4pPr marL="1371600" algn="l" rtl="0" fontAlgn="base">
      <a:spcBef>
        <a:spcPct val="50000"/>
      </a:spcBef>
      <a:spcAft>
        <a:spcPct val="0"/>
      </a:spcAft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4pPr>
    <a:lvl5pPr marL="1828800" algn="l" rtl="0" fontAlgn="base">
      <a:spcBef>
        <a:spcPct val="50000"/>
      </a:spcBef>
      <a:spcAft>
        <a:spcPct val="0"/>
      </a:spcAft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5pPr>
    <a:lvl6pPr marL="2286000" algn="l" defTabSz="914400" rtl="0" eaLnBrk="1" latinLnBrk="0" hangingPunct="1"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6pPr>
    <a:lvl7pPr marL="2743200" algn="l" defTabSz="914400" rtl="0" eaLnBrk="1" latinLnBrk="0" hangingPunct="1"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7pPr>
    <a:lvl8pPr marL="3200400" algn="l" defTabSz="914400" rtl="0" eaLnBrk="1" latinLnBrk="0" hangingPunct="1"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8pPr>
    <a:lvl9pPr marL="3657600" algn="l" defTabSz="914400" rtl="0" eaLnBrk="1" latinLnBrk="0" hangingPunct="1"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63C3E7D1-DBD9-4E8B-A8CF-E7E12859B085}">
          <p14:sldIdLst>
            <p14:sldId id="287"/>
            <p14:sldId id="288"/>
            <p14:sldId id="291"/>
            <p14:sldId id="289"/>
            <p14:sldId id="290"/>
            <p14:sldId id="296"/>
            <p14:sldId id="299"/>
            <p14:sldId id="300"/>
            <p14:sldId id="301"/>
            <p14:sldId id="302"/>
            <p14:sldId id="304"/>
            <p14:sldId id="305"/>
            <p14:sldId id="306"/>
            <p14:sldId id="307"/>
            <p14:sldId id="308"/>
            <p14:sldId id="309"/>
            <p14:sldId id="310"/>
            <p14:sldId id="293"/>
            <p14:sldId id="311"/>
            <p14:sldId id="313"/>
            <p14:sldId id="315"/>
            <p14:sldId id="316"/>
            <p14:sldId id="317"/>
            <p14:sldId id="292"/>
            <p14:sldId id="319"/>
            <p14:sldId id="321"/>
            <p14:sldId id="322"/>
            <p14:sldId id="323"/>
            <p14:sldId id="325"/>
            <p14:sldId id="327"/>
            <p14:sldId id="328"/>
            <p14:sldId id="329"/>
            <p14:sldId id="330"/>
            <p14:sldId id="331"/>
            <p14:sldId id="332"/>
            <p14:sldId id="333"/>
            <p14:sldId id="335"/>
            <p14:sldId id="336"/>
            <p14:sldId id="294"/>
            <p14:sldId id="337"/>
            <p14:sldId id="338"/>
            <p14:sldId id="340"/>
            <p14:sldId id="341"/>
            <p14:sldId id="342"/>
            <p14:sldId id="343"/>
            <p14:sldId id="344"/>
            <p14:sldId id="345"/>
            <p14:sldId id="346"/>
            <p14:sldId id="347"/>
            <p14:sldId id="348"/>
            <p14:sldId id="350"/>
            <p14:sldId id="351"/>
            <p14:sldId id="352"/>
            <p14:sldId id="353"/>
            <p14:sldId id="295"/>
            <p14:sldId id="354"/>
            <p14:sldId id="355"/>
            <p14:sldId id="297"/>
            <p14:sldId id="298"/>
            <p14:sldId id="356"/>
            <p14:sldId id="35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Helle Formatvorlage 1 - Akz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Helle Formatvorlage 2 - Akz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EC20E35-A176-4012-BC5E-935CFFF8708E}" styleName="Mittlere Formatvorlag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>
    <p:restoredLeft sz="16353" autoAdjust="0"/>
    <p:restoredTop sz="96706" autoAdjust="0"/>
  </p:normalViewPr>
  <p:slideViewPr>
    <p:cSldViewPr snapToGrid="0">
      <p:cViewPr varScale="1">
        <p:scale>
          <a:sx n="121" d="100"/>
          <a:sy n="121" d="100"/>
        </p:scale>
        <p:origin x="120" y="18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customXml" Target="../customXml/item26.xml"/><Relationship Id="rId117" Type="http://schemas.openxmlformats.org/officeDocument/2006/relationships/slide" Target="slides/slide52.xml"/><Relationship Id="rId21" Type="http://schemas.openxmlformats.org/officeDocument/2006/relationships/customXml" Target="../customXml/item21.xml"/><Relationship Id="rId42" Type="http://schemas.openxmlformats.org/officeDocument/2006/relationships/customXml" Target="../customXml/item42.xml"/><Relationship Id="rId47" Type="http://schemas.openxmlformats.org/officeDocument/2006/relationships/customXml" Target="../customXml/item47.xml"/><Relationship Id="rId63" Type="http://schemas.openxmlformats.org/officeDocument/2006/relationships/slideMaster" Target="slideMasters/slideMaster3.xml"/><Relationship Id="rId68" Type="http://schemas.openxmlformats.org/officeDocument/2006/relationships/slide" Target="slides/slide3.xml"/><Relationship Id="rId84" Type="http://schemas.openxmlformats.org/officeDocument/2006/relationships/slide" Target="slides/slide19.xml"/><Relationship Id="rId89" Type="http://schemas.openxmlformats.org/officeDocument/2006/relationships/slide" Target="slides/slide24.xml"/><Relationship Id="rId112" Type="http://schemas.openxmlformats.org/officeDocument/2006/relationships/slide" Target="slides/slide47.xml"/><Relationship Id="rId16" Type="http://schemas.openxmlformats.org/officeDocument/2006/relationships/customXml" Target="../customXml/item16.xml"/><Relationship Id="rId107" Type="http://schemas.openxmlformats.org/officeDocument/2006/relationships/slide" Target="slides/slide42.xml"/><Relationship Id="rId11" Type="http://schemas.openxmlformats.org/officeDocument/2006/relationships/customXml" Target="../customXml/item11.xml"/><Relationship Id="rId32" Type="http://schemas.openxmlformats.org/officeDocument/2006/relationships/customXml" Target="../customXml/item32.xml"/><Relationship Id="rId37" Type="http://schemas.openxmlformats.org/officeDocument/2006/relationships/customXml" Target="../customXml/item37.xml"/><Relationship Id="rId53" Type="http://schemas.openxmlformats.org/officeDocument/2006/relationships/customXml" Target="../customXml/item53.xml"/><Relationship Id="rId58" Type="http://schemas.openxmlformats.org/officeDocument/2006/relationships/customXml" Target="../customXml/item58.xml"/><Relationship Id="rId74" Type="http://schemas.openxmlformats.org/officeDocument/2006/relationships/slide" Target="slides/slide9.xml"/><Relationship Id="rId79" Type="http://schemas.openxmlformats.org/officeDocument/2006/relationships/slide" Target="slides/slide14.xml"/><Relationship Id="rId102" Type="http://schemas.openxmlformats.org/officeDocument/2006/relationships/slide" Target="slides/slide37.xml"/><Relationship Id="rId123" Type="http://schemas.openxmlformats.org/officeDocument/2006/relationships/slide" Target="slides/slide58.xml"/><Relationship Id="rId128" Type="http://schemas.openxmlformats.org/officeDocument/2006/relationships/presProps" Target="presProps.xml"/><Relationship Id="rId5" Type="http://schemas.openxmlformats.org/officeDocument/2006/relationships/customXml" Target="../customXml/item5.xml"/><Relationship Id="rId90" Type="http://schemas.openxmlformats.org/officeDocument/2006/relationships/slide" Target="slides/slide25.xml"/><Relationship Id="rId95" Type="http://schemas.openxmlformats.org/officeDocument/2006/relationships/slide" Target="slides/slide30.xml"/><Relationship Id="rId19" Type="http://schemas.openxmlformats.org/officeDocument/2006/relationships/customXml" Target="../customXml/item19.xml"/><Relationship Id="rId14" Type="http://schemas.openxmlformats.org/officeDocument/2006/relationships/customXml" Target="../customXml/item14.xml"/><Relationship Id="rId22" Type="http://schemas.openxmlformats.org/officeDocument/2006/relationships/customXml" Target="../customXml/item22.xml"/><Relationship Id="rId27" Type="http://schemas.openxmlformats.org/officeDocument/2006/relationships/customXml" Target="../customXml/item27.xml"/><Relationship Id="rId30" Type="http://schemas.openxmlformats.org/officeDocument/2006/relationships/customXml" Target="../customXml/item30.xml"/><Relationship Id="rId35" Type="http://schemas.openxmlformats.org/officeDocument/2006/relationships/customXml" Target="../customXml/item35.xml"/><Relationship Id="rId43" Type="http://schemas.openxmlformats.org/officeDocument/2006/relationships/customXml" Target="../customXml/item43.xml"/><Relationship Id="rId48" Type="http://schemas.openxmlformats.org/officeDocument/2006/relationships/customXml" Target="../customXml/item48.xml"/><Relationship Id="rId56" Type="http://schemas.openxmlformats.org/officeDocument/2006/relationships/customXml" Target="../customXml/item56.xml"/><Relationship Id="rId64" Type="http://schemas.openxmlformats.org/officeDocument/2006/relationships/slideMaster" Target="slideMasters/slideMaster4.xml"/><Relationship Id="rId69" Type="http://schemas.openxmlformats.org/officeDocument/2006/relationships/slide" Target="slides/slide4.xml"/><Relationship Id="rId77" Type="http://schemas.openxmlformats.org/officeDocument/2006/relationships/slide" Target="slides/slide12.xml"/><Relationship Id="rId100" Type="http://schemas.openxmlformats.org/officeDocument/2006/relationships/slide" Target="slides/slide35.xml"/><Relationship Id="rId105" Type="http://schemas.openxmlformats.org/officeDocument/2006/relationships/slide" Target="slides/slide40.xml"/><Relationship Id="rId113" Type="http://schemas.openxmlformats.org/officeDocument/2006/relationships/slide" Target="slides/slide48.xml"/><Relationship Id="rId118" Type="http://schemas.openxmlformats.org/officeDocument/2006/relationships/slide" Target="slides/slide53.xml"/><Relationship Id="rId126" Type="http://schemas.openxmlformats.org/officeDocument/2006/relationships/slide" Target="slides/slide61.xml"/><Relationship Id="rId8" Type="http://schemas.openxmlformats.org/officeDocument/2006/relationships/customXml" Target="../customXml/item8.xml"/><Relationship Id="rId51" Type="http://schemas.openxmlformats.org/officeDocument/2006/relationships/customXml" Target="../customXml/item51.xml"/><Relationship Id="rId72" Type="http://schemas.openxmlformats.org/officeDocument/2006/relationships/slide" Target="slides/slide7.xml"/><Relationship Id="rId80" Type="http://schemas.openxmlformats.org/officeDocument/2006/relationships/slide" Target="slides/slide15.xml"/><Relationship Id="rId85" Type="http://schemas.openxmlformats.org/officeDocument/2006/relationships/slide" Target="slides/slide20.xml"/><Relationship Id="rId93" Type="http://schemas.openxmlformats.org/officeDocument/2006/relationships/slide" Target="slides/slide28.xml"/><Relationship Id="rId98" Type="http://schemas.openxmlformats.org/officeDocument/2006/relationships/slide" Target="slides/slide33.xml"/><Relationship Id="rId121" Type="http://schemas.openxmlformats.org/officeDocument/2006/relationships/slide" Target="slides/slide56.xml"/><Relationship Id="rId3" Type="http://schemas.openxmlformats.org/officeDocument/2006/relationships/customXml" Target="../customXml/item3.xml"/><Relationship Id="rId12" Type="http://schemas.openxmlformats.org/officeDocument/2006/relationships/customXml" Target="../customXml/item12.xml"/><Relationship Id="rId17" Type="http://schemas.openxmlformats.org/officeDocument/2006/relationships/customXml" Target="../customXml/item17.xml"/><Relationship Id="rId25" Type="http://schemas.openxmlformats.org/officeDocument/2006/relationships/customXml" Target="../customXml/item25.xml"/><Relationship Id="rId33" Type="http://schemas.openxmlformats.org/officeDocument/2006/relationships/customXml" Target="../customXml/item33.xml"/><Relationship Id="rId38" Type="http://schemas.openxmlformats.org/officeDocument/2006/relationships/customXml" Target="../customXml/item38.xml"/><Relationship Id="rId46" Type="http://schemas.openxmlformats.org/officeDocument/2006/relationships/customXml" Target="../customXml/item46.xml"/><Relationship Id="rId59" Type="http://schemas.openxmlformats.org/officeDocument/2006/relationships/customXml" Target="../customXml/item59.xml"/><Relationship Id="rId67" Type="http://schemas.openxmlformats.org/officeDocument/2006/relationships/slide" Target="slides/slide2.xml"/><Relationship Id="rId103" Type="http://schemas.openxmlformats.org/officeDocument/2006/relationships/slide" Target="slides/slide38.xml"/><Relationship Id="rId108" Type="http://schemas.openxmlformats.org/officeDocument/2006/relationships/slide" Target="slides/slide43.xml"/><Relationship Id="rId116" Type="http://schemas.openxmlformats.org/officeDocument/2006/relationships/slide" Target="slides/slide51.xml"/><Relationship Id="rId124" Type="http://schemas.openxmlformats.org/officeDocument/2006/relationships/slide" Target="slides/slide59.xml"/><Relationship Id="rId129" Type="http://schemas.openxmlformats.org/officeDocument/2006/relationships/viewProps" Target="viewProps.xml"/><Relationship Id="rId20" Type="http://schemas.openxmlformats.org/officeDocument/2006/relationships/customXml" Target="../customXml/item20.xml"/><Relationship Id="rId41" Type="http://schemas.openxmlformats.org/officeDocument/2006/relationships/customXml" Target="../customXml/item41.xml"/><Relationship Id="rId54" Type="http://schemas.openxmlformats.org/officeDocument/2006/relationships/customXml" Target="../customXml/item54.xml"/><Relationship Id="rId62" Type="http://schemas.openxmlformats.org/officeDocument/2006/relationships/slideMaster" Target="slideMasters/slideMaster2.xml"/><Relationship Id="rId70" Type="http://schemas.openxmlformats.org/officeDocument/2006/relationships/slide" Target="slides/slide5.xml"/><Relationship Id="rId75" Type="http://schemas.openxmlformats.org/officeDocument/2006/relationships/slide" Target="slides/slide10.xml"/><Relationship Id="rId83" Type="http://schemas.openxmlformats.org/officeDocument/2006/relationships/slide" Target="slides/slide18.xml"/><Relationship Id="rId88" Type="http://schemas.openxmlformats.org/officeDocument/2006/relationships/slide" Target="slides/slide23.xml"/><Relationship Id="rId91" Type="http://schemas.openxmlformats.org/officeDocument/2006/relationships/slide" Target="slides/slide26.xml"/><Relationship Id="rId96" Type="http://schemas.openxmlformats.org/officeDocument/2006/relationships/slide" Target="slides/slide31.xml"/><Relationship Id="rId111" Type="http://schemas.openxmlformats.org/officeDocument/2006/relationships/slide" Target="slides/slide46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15" Type="http://schemas.openxmlformats.org/officeDocument/2006/relationships/customXml" Target="../customXml/item15.xml"/><Relationship Id="rId23" Type="http://schemas.openxmlformats.org/officeDocument/2006/relationships/customXml" Target="../customXml/item23.xml"/><Relationship Id="rId28" Type="http://schemas.openxmlformats.org/officeDocument/2006/relationships/customXml" Target="../customXml/item28.xml"/><Relationship Id="rId36" Type="http://schemas.openxmlformats.org/officeDocument/2006/relationships/customXml" Target="../customXml/item36.xml"/><Relationship Id="rId49" Type="http://schemas.openxmlformats.org/officeDocument/2006/relationships/customXml" Target="../customXml/item49.xml"/><Relationship Id="rId57" Type="http://schemas.openxmlformats.org/officeDocument/2006/relationships/customXml" Target="../customXml/item57.xml"/><Relationship Id="rId106" Type="http://schemas.openxmlformats.org/officeDocument/2006/relationships/slide" Target="slides/slide41.xml"/><Relationship Id="rId114" Type="http://schemas.openxmlformats.org/officeDocument/2006/relationships/slide" Target="slides/slide49.xml"/><Relationship Id="rId119" Type="http://schemas.openxmlformats.org/officeDocument/2006/relationships/slide" Target="slides/slide54.xml"/><Relationship Id="rId127" Type="http://schemas.openxmlformats.org/officeDocument/2006/relationships/notesMaster" Target="notesMasters/notesMaster1.xml"/><Relationship Id="rId10" Type="http://schemas.openxmlformats.org/officeDocument/2006/relationships/customXml" Target="../customXml/item10.xml"/><Relationship Id="rId31" Type="http://schemas.openxmlformats.org/officeDocument/2006/relationships/customXml" Target="../customXml/item31.xml"/><Relationship Id="rId44" Type="http://schemas.openxmlformats.org/officeDocument/2006/relationships/customXml" Target="../customXml/item44.xml"/><Relationship Id="rId52" Type="http://schemas.openxmlformats.org/officeDocument/2006/relationships/customXml" Target="../customXml/item52.xml"/><Relationship Id="rId60" Type="http://schemas.openxmlformats.org/officeDocument/2006/relationships/customXml" Target="../customXml/item60.xml"/><Relationship Id="rId65" Type="http://schemas.openxmlformats.org/officeDocument/2006/relationships/slideMaster" Target="slideMasters/slideMaster5.xml"/><Relationship Id="rId73" Type="http://schemas.openxmlformats.org/officeDocument/2006/relationships/slide" Target="slides/slide8.xml"/><Relationship Id="rId78" Type="http://schemas.openxmlformats.org/officeDocument/2006/relationships/slide" Target="slides/slide13.xml"/><Relationship Id="rId81" Type="http://schemas.openxmlformats.org/officeDocument/2006/relationships/slide" Target="slides/slide16.xml"/><Relationship Id="rId86" Type="http://schemas.openxmlformats.org/officeDocument/2006/relationships/slide" Target="slides/slide21.xml"/><Relationship Id="rId94" Type="http://schemas.openxmlformats.org/officeDocument/2006/relationships/slide" Target="slides/slide29.xml"/><Relationship Id="rId99" Type="http://schemas.openxmlformats.org/officeDocument/2006/relationships/slide" Target="slides/slide34.xml"/><Relationship Id="rId101" Type="http://schemas.openxmlformats.org/officeDocument/2006/relationships/slide" Target="slides/slide36.xml"/><Relationship Id="rId122" Type="http://schemas.openxmlformats.org/officeDocument/2006/relationships/slide" Target="slides/slide57.xml"/><Relationship Id="rId130" Type="http://schemas.openxmlformats.org/officeDocument/2006/relationships/theme" Target="theme/theme1.xml"/><Relationship Id="rId4" Type="http://schemas.openxmlformats.org/officeDocument/2006/relationships/customXml" Target="../customXml/item4.xml"/><Relationship Id="rId9" Type="http://schemas.openxmlformats.org/officeDocument/2006/relationships/customXml" Target="../customXml/item9.xml"/><Relationship Id="rId13" Type="http://schemas.openxmlformats.org/officeDocument/2006/relationships/customXml" Target="../customXml/item13.xml"/><Relationship Id="rId18" Type="http://schemas.openxmlformats.org/officeDocument/2006/relationships/customXml" Target="../customXml/item18.xml"/><Relationship Id="rId39" Type="http://schemas.openxmlformats.org/officeDocument/2006/relationships/customXml" Target="../customXml/item39.xml"/><Relationship Id="rId109" Type="http://schemas.openxmlformats.org/officeDocument/2006/relationships/slide" Target="slides/slide44.xml"/><Relationship Id="rId34" Type="http://schemas.openxmlformats.org/officeDocument/2006/relationships/customXml" Target="../customXml/item34.xml"/><Relationship Id="rId50" Type="http://schemas.openxmlformats.org/officeDocument/2006/relationships/customXml" Target="../customXml/item50.xml"/><Relationship Id="rId55" Type="http://schemas.openxmlformats.org/officeDocument/2006/relationships/customXml" Target="../customXml/item55.xml"/><Relationship Id="rId76" Type="http://schemas.openxmlformats.org/officeDocument/2006/relationships/slide" Target="slides/slide11.xml"/><Relationship Id="rId97" Type="http://schemas.openxmlformats.org/officeDocument/2006/relationships/slide" Target="slides/slide32.xml"/><Relationship Id="rId104" Type="http://schemas.openxmlformats.org/officeDocument/2006/relationships/slide" Target="slides/slide39.xml"/><Relationship Id="rId120" Type="http://schemas.openxmlformats.org/officeDocument/2006/relationships/slide" Target="slides/slide55.xml"/><Relationship Id="rId125" Type="http://schemas.openxmlformats.org/officeDocument/2006/relationships/slide" Target="slides/slide60.xml"/><Relationship Id="rId7" Type="http://schemas.openxmlformats.org/officeDocument/2006/relationships/customXml" Target="../customXml/item7.xml"/><Relationship Id="rId71" Type="http://schemas.openxmlformats.org/officeDocument/2006/relationships/slide" Target="slides/slide6.xml"/><Relationship Id="rId92" Type="http://schemas.openxmlformats.org/officeDocument/2006/relationships/slide" Target="slides/slide27.xml"/><Relationship Id="rId2" Type="http://schemas.openxmlformats.org/officeDocument/2006/relationships/customXml" Target="../customXml/item2.xml"/><Relationship Id="rId29" Type="http://schemas.openxmlformats.org/officeDocument/2006/relationships/customXml" Target="../customXml/item29.xml"/><Relationship Id="rId24" Type="http://schemas.openxmlformats.org/officeDocument/2006/relationships/customXml" Target="../customXml/item24.xml"/><Relationship Id="rId40" Type="http://schemas.openxmlformats.org/officeDocument/2006/relationships/customXml" Target="../customXml/item40.xml"/><Relationship Id="rId45" Type="http://schemas.openxmlformats.org/officeDocument/2006/relationships/customXml" Target="../customXml/item45.xml"/><Relationship Id="rId66" Type="http://schemas.openxmlformats.org/officeDocument/2006/relationships/slide" Target="slides/slide1.xml"/><Relationship Id="rId87" Type="http://schemas.openxmlformats.org/officeDocument/2006/relationships/slide" Target="slides/slide22.xml"/><Relationship Id="rId110" Type="http://schemas.openxmlformats.org/officeDocument/2006/relationships/slide" Target="slides/slide45.xml"/><Relationship Id="rId115" Type="http://schemas.openxmlformats.org/officeDocument/2006/relationships/slide" Target="slides/slide50.xml"/><Relationship Id="rId131" Type="http://schemas.openxmlformats.org/officeDocument/2006/relationships/tableStyles" Target="tableStyles.xml"/><Relationship Id="rId61" Type="http://schemas.openxmlformats.org/officeDocument/2006/relationships/slideMaster" Target="slideMasters/slideMaster1.xml"/><Relationship Id="rId82" Type="http://schemas.openxmlformats.org/officeDocument/2006/relationships/slide" Target="slides/slide1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7F58BD-2E68-4ECB-BB83-4CE5480D7DEB}" type="datetimeFigureOut">
              <a:rPr lang="de-DE" smtClean="0"/>
              <a:t>26.04.2023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040B2D-1C05-4D78-A468-EE6CFB79D02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639679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1.xml"/><Relationship Id="rId1" Type="http://schemas.openxmlformats.org/officeDocument/2006/relationships/tags" Target="../tags/tag30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3.jpe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49.xml"/><Relationship Id="rId1" Type="http://schemas.openxmlformats.org/officeDocument/2006/relationships/tags" Target="../tags/tag48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tags" Target="../tags/tag263.xml"/><Relationship Id="rId2" Type="http://schemas.openxmlformats.org/officeDocument/2006/relationships/tags" Target="../tags/tag262.xml"/><Relationship Id="rId1" Type="http://schemas.openxmlformats.org/officeDocument/2006/relationships/customXml" Target="../../customXml/item30.xml"/><Relationship Id="rId6" Type="http://schemas.openxmlformats.org/officeDocument/2006/relationships/slideMaster" Target="../slideMasters/slideMaster4.xml"/><Relationship Id="rId5" Type="http://schemas.openxmlformats.org/officeDocument/2006/relationships/tags" Target="../tags/tag265.xml"/><Relationship Id="rId4" Type="http://schemas.openxmlformats.org/officeDocument/2006/relationships/tags" Target="../tags/tag264.xml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tags" Target="../tags/tag267.xml"/><Relationship Id="rId2" Type="http://schemas.openxmlformats.org/officeDocument/2006/relationships/tags" Target="../tags/tag266.xml"/><Relationship Id="rId1" Type="http://schemas.openxmlformats.org/officeDocument/2006/relationships/customXml" Target="../../customXml/item23.xml"/><Relationship Id="rId6" Type="http://schemas.openxmlformats.org/officeDocument/2006/relationships/slideMaster" Target="../slideMasters/slideMaster4.xml"/><Relationship Id="rId5" Type="http://schemas.openxmlformats.org/officeDocument/2006/relationships/tags" Target="../tags/tag269.xml"/><Relationship Id="rId4" Type="http://schemas.openxmlformats.org/officeDocument/2006/relationships/tags" Target="../tags/tag268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tags" Target="../tags/tag271.xml"/><Relationship Id="rId2" Type="http://schemas.openxmlformats.org/officeDocument/2006/relationships/tags" Target="../tags/tag270.xml"/><Relationship Id="rId1" Type="http://schemas.openxmlformats.org/officeDocument/2006/relationships/customXml" Target="../../customXml/item17.xml"/><Relationship Id="rId4" Type="http://schemas.openxmlformats.org/officeDocument/2006/relationships/slideMaster" Target="../slideMasters/slideMaster4.xml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tags" Target="../tags/tag273.xml"/><Relationship Id="rId2" Type="http://schemas.openxmlformats.org/officeDocument/2006/relationships/tags" Target="../tags/tag272.xml"/><Relationship Id="rId1" Type="http://schemas.openxmlformats.org/officeDocument/2006/relationships/customXml" Target="../../customXml/item46.xml"/><Relationship Id="rId5" Type="http://schemas.openxmlformats.org/officeDocument/2006/relationships/slideMaster" Target="../slideMasters/slideMaster4.xml"/><Relationship Id="rId4" Type="http://schemas.openxmlformats.org/officeDocument/2006/relationships/tags" Target="../tags/tag274.xml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tags" Target="../tags/tag276.xml"/><Relationship Id="rId2" Type="http://schemas.openxmlformats.org/officeDocument/2006/relationships/tags" Target="../tags/tag275.xml"/><Relationship Id="rId1" Type="http://schemas.openxmlformats.org/officeDocument/2006/relationships/customXml" Target="../../customXml/item8.xml"/><Relationship Id="rId5" Type="http://schemas.openxmlformats.org/officeDocument/2006/relationships/slideMaster" Target="../slideMasters/slideMaster4.xml"/><Relationship Id="rId4" Type="http://schemas.openxmlformats.org/officeDocument/2006/relationships/tags" Target="../tags/tag277.xml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tags" Target="../tags/tag279.xml"/><Relationship Id="rId2" Type="http://schemas.openxmlformats.org/officeDocument/2006/relationships/tags" Target="../tags/tag278.xml"/><Relationship Id="rId1" Type="http://schemas.openxmlformats.org/officeDocument/2006/relationships/customXml" Target="../../customXml/item5.xml"/><Relationship Id="rId6" Type="http://schemas.openxmlformats.org/officeDocument/2006/relationships/slideMaster" Target="../slideMasters/slideMaster4.xml"/><Relationship Id="rId5" Type="http://schemas.openxmlformats.org/officeDocument/2006/relationships/tags" Target="../tags/tag281.xml"/><Relationship Id="rId4" Type="http://schemas.openxmlformats.org/officeDocument/2006/relationships/tags" Target="../tags/tag280.xml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tags" Target="../tags/tag283.xml"/><Relationship Id="rId7" Type="http://schemas.openxmlformats.org/officeDocument/2006/relationships/slideMaster" Target="../slideMasters/slideMaster4.xml"/><Relationship Id="rId2" Type="http://schemas.openxmlformats.org/officeDocument/2006/relationships/tags" Target="../tags/tag282.xml"/><Relationship Id="rId1" Type="http://schemas.openxmlformats.org/officeDocument/2006/relationships/customXml" Target="../../customXml/item58.xml"/><Relationship Id="rId6" Type="http://schemas.openxmlformats.org/officeDocument/2006/relationships/tags" Target="../tags/tag286.xml"/><Relationship Id="rId5" Type="http://schemas.openxmlformats.org/officeDocument/2006/relationships/tags" Target="../tags/tag285.xml"/><Relationship Id="rId4" Type="http://schemas.openxmlformats.org/officeDocument/2006/relationships/tags" Target="../tags/tag284.xml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tags" Target="../tags/tag288.xml"/><Relationship Id="rId2" Type="http://schemas.openxmlformats.org/officeDocument/2006/relationships/tags" Target="../tags/tag287.xml"/><Relationship Id="rId1" Type="http://schemas.openxmlformats.org/officeDocument/2006/relationships/customXml" Target="../../customXml/item43.xml"/><Relationship Id="rId6" Type="http://schemas.openxmlformats.org/officeDocument/2006/relationships/slideMaster" Target="../slideMasters/slideMaster4.xml"/><Relationship Id="rId5" Type="http://schemas.openxmlformats.org/officeDocument/2006/relationships/tags" Target="../tags/tag290.xml"/><Relationship Id="rId4" Type="http://schemas.openxmlformats.org/officeDocument/2006/relationships/tags" Target="../tags/tag289.xml"/></Relationships>
</file>

<file path=ppt/slideLayouts/_rels/slideLayout108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4.xml"/><Relationship Id="rId3" Type="http://schemas.openxmlformats.org/officeDocument/2006/relationships/tags" Target="../tags/tag292.xml"/><Relationship Id="rId7" Type="http://schemas.openxmlformats.org/officeDocument/2006/relationships/tags" Target="../tags/tag296.xml"/><Relationship Id="rId2" Type="http://schemas.openxmlformats.org/officeDocument/2006/relationships/tags" Target="../tags/tag291.xml"/><Relationship Id="rId1" Type="http://schemas.openxmlformats.org/officeDocument/2006/relationships/customXml" Target="../../customXml/item36.xml"/><Relationship Id="rId6" Type="http://schemas.openxmlformats.org/officeDocument/2006/relationships/tags" Target="../tags/tag295.xml"/><Relationship Id="rId5" Type="http://schemas.openxmlformats.org/officeDocument/2006/relationships/tags" Target="../tags/tag294.xml"/><Relationship Id="rId4" Type="http://schemas.openxmlformats.org/officeDocument/2006/relationships/tags" Target="../tags/tag293.xml"/></Relationships>
</file>

<file path=ppt/slideLayouts/_rels/slideLayout10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4.xml"/><Relationship Id="rId1" Type="http://schemas.openxmlformats.org/officeDocument/2006/relationships/tags" Target="../tags/tag297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50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2" Type="http://schemas.openxmlformats.org/officeDocument/2006/relationships/tags" Target="../tags/tag328.xml"/><Relationship Id="rId1" Type="http://schemas.openxmlformats.org/officeDocument/2006/relationships/tags" Target="../tags/tag32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3.jpeg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2" Type="http://schemas.openxmlformats.org/officeDocument/2006/relationships/tags" Target="../tags/tag330.xml"/><Relationship Id="rId1" Type="http://schemas.openxmlformats.org/officeDocument/2006/relationships/tags" Target="../tags/tag329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1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2" Type="http://schemas.openxmlformats.org/officeDocument/2006/relationships/tags" Target="../tags/tag332.xml"/><Relationship Id="rId1" Type="http://schemas.openxmlformats.org/officeDocument/2006/relationships/tags" Target="../tags/tag331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3.jpeg"/></Relationships>
</file>

<file path=ppt/slideLayouts/_rels/slideLayout11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2" Type="http://schemas.openxmlformats.org/officeDocument/2006/relationships/tags" Target="../tags/tag334.xml"/><Relationship Id="rId1" Type="http://schemas.openxmlformats.org/officeDocument/2006/relationships/tags" Target="../tags/tag333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1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2" Type="http://schemas.openxmlformats.org/officeDocument/2006/relationships/tags" Target="../tags/tag336.xml"/><Relationship Id="rId1" Type="http://schemas.openxmlformats.org/officeDocument/2006/relationships/tags" Target="../tags/tag335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2" Type="http://schemas.openxmlformats.org/officeDocument/2006/relationships/tags" Target="../tags/tag338.xml"/><Relationship Id="rId1" Type="http://schemas.openxmlformats.org/officeDocument/2006/relationships/tags" Target="../tags/tag337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5.xml"/><Relationship Id="rId1" Type="http://schemas.openxmlformats.org/officeDocument/2006/relationships/tags" Target="../tags/tag339.xml"/></Relationships>
</file>

<file path=ppt/slideLayouts/_rels/slideLayout117.xml.rels><?xml version="1.0" encoding="UTF-8" standalone="yes"?>
<Relationships xmlns="http://schemas.openxmlformats.org/package/2006/relationships"><Relationship Id="rId3" Type="http://schemas.openxmlformats.org/officeDocument/2006/relationships/tags" Target="../tags/tag341.xml"/><Relationship Id="rId2" Type="http://schemas.openxmlformats.org/officeDocument/2006/relationships/tags" Target="../tags/tag340.xml"/><Relationship Id="rId1" Type="http://schemas.openxmlformats.org/officeDocument/2006/relationships/customXml" Target="../../customXml/item44.xml"/><Relationship Id="rId5" Type="http://schemas.openxmlformats.org/officeDocument/2006/relationships/slideMaster" Target="../slideMasters/slideMaster5.xml"/><Relationship Id="rId4" Type="http://schemas.openxmlformats.org/officeDocument/2006/relationships/tags" Target="../tags/tag342.xml"/></Relationships>
</file>

<file path=ppt/slideLayouts/_rels/slideLayout11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5.xml"/><Relationship Id="rId1" Type="http://schemas.openxmlformats.org/officeDocument/2006/relationships/customXml" Target="../../customXml/item32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5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5.xml.rels><?xml version="1.0" encoding="UTF-8" standalone="yes"?>
<Relationships xmlns="http://schemas.openxmlformats.org/package/2006/relationships"><Relationship Id="rId3" Type="http://schemas.openxmlformats.org/officeDocument/2006/relationships/tags" Target="../tags/tag344.xml"/><Relationship Id="rId2" Type="http://schemas.openxmlformats.org/officeDocument/2006/relationships/tags" Target="../tags/tag343.xml"/><Relationship Id="rId1" Type="http://schemas.openxmlformats.org/officeDocument/2006/relationships/customXml" Target="../../customXml/item55.xml"/><Relationship Id="rId4" Type="http://schemas.openxmlformats.org/officeDocument/2006/relationships/slideMaster" Target="../slideMasters/slideMaster5.xml"/></Relationships>
</file>

<file path=ppt/slideLayouts/_rels/slideLayout126.xml.rels><?xml version="1.0" encoding="UTF-8" standalone="yes"?>
<Relationships xmlns="http://schemas.openxmlformats.org/package/2006/relationships"><Relationship Id="rId3" Type="http://schemas.openxmlformats.org/officeDocument/2006/relationships/tags" Target="../tags/tag346.xml"/><Relationship Id="rId2" Type="http://schemas.openxmlformats.org/officeDocument/2006/relationships/tags" Target="../tags/tag345.xml"/><Relationship Id="rId1" Type="http://schemas.openxmlformats.org/officeDocument/2006/relationships/customXml" Target="../../customXml/item10.xml"/><Relationship Id="rId4" Type="http://schemas.openxmlformats.org/officeDocument/2006/relationships/slideMaster" Target="../slideMasters/slideMaster5.xml"/></Relationships>
</file>

<file path=ppt/slideLayouts/_rels/slideLayout127.xml.rels><?xml version="1.0" encoding="UTF-8" standalone="yes"?>
<Relationships xmlns="http://schemas.openxmlformats.org/package/2006/relationships"><Relationship Id="rId3" Type="http://schemas.openxmlformats.org/officeDocument/2006/relationships/tags" Target="../tags/tag348.xml"/><Relationship Id="rId2" Type="http://schemas.openxmlformats.org/officeDocument/2006/relationships/tags" Target="../tags/tag347.xml"/><Relationship Id="rId1" Type="http://schemas.openxmlformats.org/officeDocument/2006/relationships/customXml" Target="../../customXml/item40.xml"/><Relationship Id="rId4" Type="http://schemas.openxmlformats.org/officeDocument/2006/relationships/slideMaster" Target="../slideMasters/slideMaster5.xml"/></Relationships>
</file>

<file path=ppt/slideLayouts/_rels/slideLayout12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5.xml"/><Relationship Id="rId1" Type="http://schemas.openxmlformats.org/officeDocument/2006/relationships/tags" Target="../tags/tag349.xml"/></Relationships>
</file>

<file path=ppt/slideLayouts/_rels/slideLayout12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5.xml"/><Relationship Id="rId1" Type="http://schemas.openxmlformats.org/officeDocument/2006/relationships/tags" Target="../tags/tag350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customXml" Target="../../customXml/item13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54.xml"/></Relationships>
</file>

<file path=ppt/slideLayouts/_rels/slideLayout130.xml.rels><?xml version="1.0" encoding="UTF-8" standalone="yes"?>
<Relationships xmlns="http://schemas.openxmlformats.org/package/2006/relationships"><Relationship Id="rId3" Type="http://schemas.openxmlformats.org/officeDocument/2006/relationships/tags" Target="../tags/tag352.xml"/><Relationship Id="rId2" Type="http://schemas.openxmlformats.org/officeDocument/2006/relationships/tags" Target="../tags/tag351.xml"/><Relationship Id="rId1" Type="http://schemas.openxmlformats.org/officeDocument/2006/relationships/customXml" Target="../../customXml/item9.xml"/><Relationship Id="rId5" Type="http://schemas.openxmlformats.org/officeDocument/2006/relationships/slideMaster" Target="../slideMasters/slideMaster5.xml"/><Relationship Id="rId4" Type="http://schemas.openxmlformats.org/officeDocument/2006/relationships/tags" Target="../tags/tag353.xml"/></Relationships>
</file>

<file path=ppt/slideLayouts/_rels/slideLayout131.xml.rels><?xml version="1.0" encoding="UTF-8" standalone="yes"?>
<Relationships xmlns="http://schemas.openxmlformats.org/package/2006/relationships"><Relationship Id="rId3" Type="http://schemas.openxmlformats.org/officeDocument/2006/relationships/tags" Target="../tags/tag355.xml"/><Relationship Id="rId2" Type="http://schemas.openxmlformats.org/officeDocument/2006/relationships/tags" Target="../tags/tag354.xml"/><Relationship Id="rId1" Type="http://schemas.openxmlformats.org/officeDocument/2006/relationships/customXml" Target="../../customXml/item39.xml"/><Relationship Id="rId6" Type="http://schemas.openxmlformats.org/officeDocument/2006/relationships/slideMaster" Target="../slideMasters/slideMaster5.xml"/><Relationship Id="rId5" Type="http://schemas.openxmlformats.org/officeDocument/2006/relationships/tags" Target="../tags/tag357.xml"/><Relationship Id="rId4" Type="http://schemas.openxmlformats.org/officeDocument/2006/relationships/tags" Target="../tags/tag356.xml"/></Relationships>
</file>

<file path=ppt/slideLayouts/_rels/slideLayout132.xml.rels><?xml version="1.0" encoding="UTF-8" standalone="yes"?>
<Relationships xmlns="http://schemas.openxmlformats.org/package/2006/relationships"><Relationship Id="rId3" Type="http://schemas.openxmlformats.org/officeDocument/2006/relationships/tags" Target="../tags/tag359.xml"/><Relationship Id="rId2" Type="http://schemas.openxmlformats.org/officeDocument/2006/relationships/tags" Target="../tags/tag358.xml"/><Relationship Id="rId1" Type="http://schemas.openxmlformats.org/officeDocument/2006/relationships/customXml" Target="../../customXml/item41.xml"/><Relationship Id="rId6" Type="http://schemas.openxmlformats.org/officeDocument/2006/relationships/slideMaster" Target="../slideMasters/slideMaster5.xml"/><Relationship Id="rId5" Type="http://schemas.openxmlformats.org/officeDocument/2006/relationships/tags" Target="../tags/tag361.xml"/><Relationship Id="rId4" Type="http://schemas.openxmlformats.org/officeDocument/2006/relationships/tags" Target="../tags/tag360.xml"/></Relationships>
</file>

<file path=ppt/slideLayouts/_rels/slideLayout133.xml.rels><?xml version="1.0" encoding="UTF-8" standalone="yes"?>
<Relationships xmlns="http://schemas.openxmlformats.org/package/2006/relationships"><Relationship Id="rId3" Type="http://schemas.openxmlformats.org/officeDocument/2006/relationships/tags" Target="../tags/tag363.xml"/><Relationship Id="rId2" Type="http://schemas.openxmlformats.org/officeDocument/2006/relationships/tags" Target="../tags/tag362.xml"/><Relationship Id="rId1" Type="http://schemas.openxmlformats.org/officeDocument/2006/relationships/customXml" Target="../../customXml/item53.xml"/><Relationship Id="rId4" Type="http://schemas.openxmlformats.org/officeDocument/2006/relationships/slideMaster" Target="../slideMasters/slideMaster5.xml"/></Relationships>
</file>

<file path=ppt/slideLayouts/_rels/slideLayout134.xml.rels><?xml version="1.0" encoding="UTF-8" standalone="yes"?>
<Relationships xmlns="http://schemas.openxmlformats.org/package/2006/relationships"><Relationship Id="rId3" Type="http://schemas.openxmlformats.org/officeDocument/2006/relationships/tags" Target="../tags/tag365.xml"/><Relationship Id="rId2" Type="http://schemas.openxmlformats.org/officeDocument/2006/relationships/tags" Target="../tags/tag364.xml"/><Relationship Id="rId1" Type="http://schemas.openxmlformats.org/officeDocument/2006/relationships/customXml" Target="../../customXml/item2.xml"/><Relationship Id="rId5" Type="http://schemas.openxmlformats.org/officeDocument/2006/relationships/slideMaster" Target="../slideMasters/slideMaster5.xml"/><Relationship Id="rId4" Type="http://schemas.openxmlformats.org/officeDocument/2006/relationships/tags" Target="../tags/tag366.xml"/></Relationships>
</file>

<file path=ppt/slideLayouts/_rels/slideLayout135.xml.rels><?xml version="1.0" encoding="UTF-8" standalone="yes"?>
<Relationships xmlns="http://schemas.openxmlformats.org/package/2006/relationships"><Relationship Id="rId3" Type="http://schemas.openxmlformats.org/officeDocument/2006/relationships/tags" Target="../tags/tag368.xml"/><Relationship Id="rId2" Type="http://schemas.openxmlformats.org/officeDocument/2006/relationships/tags" Target="../tags/tag367.xml"/><Relationship Id="rId1" Type="http://schemas.openxmlformats.org/officeDocument/2006/relationships/customXml" Target="../../customXml/item33.xml"/><Relationship Id="rId5" Type="http://schemas.openxmlformats.org/officeDocument/2006/relationships/slideMaster" Target="../slideMasters/slideMaster5.xml"/><Relationship Id="rId4" Type="http://schemas.openxmlformats.org/officeDocument/2006/relationships/tags" Target="../tags/tag369.xml"/></Relationships>
</file>

<file path=ppt/slideLayouts/_rels/slideLayout136.xml.rels><?xml version="1.0" encoding="UTF-8" standalone="yes"?>
<Relationships xmlns="http://schemas.openxmlformats.org/package/2006/relationships"><Relationship Id="rId3" Type="http://schemas.openxmlformats.org/officeDocument/2006/relationships/tags" Target="../tags/tag371.xml"/><Relationship Id="rId2" Type="http://schemas.openxmlformats.org/officeDocument/2006/relationships/tags" Target="../tags/tag370.xml"/><Relationship Id="rId1" Type="http://schemas.openxmlformats.org/officeDocument/2006/relationships/customXml" Target="../../customXml/item3.xml"/><Relationship Id="rId6" Type="http://schemas.openxmlformats.org/officeDocument/2006/relationships/slideMaster" Target="../slideMasters/slideMaster5.xml"/><Relationship Id="rId5" Type="http://schemas.openxmlformats.org/officeDocument/2006/relationships/tags" Target="../tags/tag373.xml"/><Relationship Id="rId4" Type="http://schemas.openxmlformats.org/officeDocument/2006/relationships/tags" Target="../tags/tag372.xml"/></Relationships>
</file>

<file path=ppt/slideLayouts/_rels/slideLayout137.xml.rels><?xml version="1.0" encoding="UTF-8" standalone="yes"?>
<Relationships xmlns="http://schemas.openxmlformats.org/package/2006/relationships"><Relationship Id="rId3" Type="http://schemas.openxmlformats.org/officeDocument/2006/relationships/tags" Target="../tags/tag375.xml"/><Relationship Id="rId7" Type="http://schemas.openxmlformats.org/officeDocument/2006/relationships/slideMaster" Target="../slideMasters/slideMaster5.xml"/><Relationship Id="rId2" Type="http://schemas.openxmlformats.org/officeDocument/2006/relationships/tags" Target="../tags/tag374.xml"/><Relationship Id="rId1" Type="http://schemas.openxmlformats.org/officeDocument/2006/relationships/customXml" Target="../../customXml/item26.xml"/><Relationship Id="rId6" Type="http://schemas.openxmlformats.org/officeDocument/2006/relationships/tags" Target="../tags/tag378.xml"/><Relationship Id="rId5" Type="http://schemas.openxmlformats.org/officeDocument/2006/relationships/tags" Target="../tags/tag377.xml"/><Relationship Id="rId4" Type="http://schemas.openxmlformats.org/officeDocument/2006/relationships/tags" Target="../tags/tag376.xml"/></Relationships>
</file>

<file path=ppt/slideLayouts/_rels/slideLayout138.xml.rels><?xml version="1.0" encoding="UTF-8" standalone="yes"?>
<Relationships xmlns="http://schemas.openxmlformats.org/package/2006/relationships"><Relationship Id="rId3" Type="http://schemas.openxmlformats.org/officeDocument/2006/relationships/tags" Target="../tags/tag380.xml"/><Relationship Id="rId2" Type="http://schemas.openxmlformats.org/officeDocument/2006/relationships/tags" Target="../tags/tag379.xml"/><Relationship Id="rId1" Type="http://schemas.openxmlformats.org/officeDocument/2006/relationships/customXml" Target="../../customXml/item38.xml"/><Relationship Id="rId6" Type="http://schemas.openxmlformats.org/officeDocument/2006/relationships/slideMaster" Target="../slideMasters/slideMaster5.xml"/><Relationship Id="rId5" Type="http://schemas.openxmlformats.org/officeDocument/2006/relationships/tags" Target="../tags/tag382.xml"/><Relationship Id="rId4" Type="http://schemas.openxmlformats.org/officeDocument/2006/relationships/tags" Target="../tags/tag381.xml"/></Relationships>
</file>

<file path=ppt/slideLayouts/_rels/slideLayout139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5.xml"/><Relationship Id="rId3" Type="http://schemas.openxmlformats.org/officeDocument/2006/relationships/tags" Target="../tags/tag384.xml"/><Relationship Id="rId7" Type="http://schemas.openxmlformats.org/officeDocument/2006/relationships/tags" Target="../tags/tag388.xml"/><Relationship Id="rId2" Type="http://schemas.openxmlformats.org/officeDocument/2006/relationships/tags" Target="../tags/tag383.xml"/><Relationship Id="rId1" Type="http://schemas.openxmlformats.org/officeDocument/2006/relationships/customXml" Target="../../customXml/item45.xml"/><Relationship Id="rId6" Type="http://schemas.openxmlformats.org/officeDocument/2006/relationships/tags" Target="../tags/tag387.xml"/><Relationship Id="rId5" Type="http://schemas.openxmlformats.org/officeDocument/2006/relationships/tags" Target="../tags/tag386.xml"/><Relationship Id="rId4" Type="http://schemas.openxmlformats.org/officeDocument/2006/relationships/tags" Target="../tags/tag385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customXml" Target="../../customXml/item35.xml"/></Relationships>
</file>

<file path=ppt/slideLayouts/_rels/slideLayout14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5.xml"/><Relationship Id="rId1" Type="http://schemas.openxmlformats.org/officeDocument/2006/relationships/tags" Target="../tags/tag389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3.xml"/><Relationship Id="rId1" Type="http://schemas.openxmlformats.org/officeDocument/2006/relationships/tags" Target="../tags/tag32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4.jp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tags" Target="../tags/tag56.xml"/><Relationship Id="rId2" Type="http://schemas.openxmlformats.org/officeDocument/2006/relationships/tags" Target="../tags/tag55.xml"/><Relationship Id="rId1" Type="http://schemas.openxmlformats.org/officeDocument/2006/relationships/customXml" Target="../../customXml/item22.xml"/><Relationship Id="rId4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tags" Target="../tags/tag58.xml"/><Relationship Id="rId2" Type="http://schemas.openxmlformats.org/officeDocument/2006/relationships/tags" Target="../tags/tag57.xml"/><Relationship Id="rId1" Type="http://schemas.openxmlformats.org/officeDocument/2006/relationships/customXml" Target="../../customXml/item20.xml"/><Relationship Id="rId4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tags" Target="../tags/tag60.xml"/><Relationship Id="rId2" Type="http://schemas.openxmlformats.org/officeDocument/2006/relationships/tags" Target="../tags/tag59.xml"/><Relationship Id="rId1" Type="http://schemas.openxmlformats.org/officeDocument/2006/relationships/customXml" Target="../../customXml/item52.xml"/><Relationship Id="rId4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6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6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tags" Target="../tags/tag64.xml"/><Relationship Id="rId2" Type="http://schemas.openxmlformats.org/officeDocument/2006/relationships/tags" Target="../tags/tag63.xml"/><Relationship Id="rId1" Type="http://schemas.openxmlformats.org/officeDocument/2006/relationships/customXml" Target="../../customXml/item18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65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tags" Target="../tags/tag67.xml"/><Relationship Id="rId2" Type="http://schemas.openxmlformats.org/officeDocument/2006/relationships/tags" Target="../tags/tag66.xml"/><Relationship Id="rId1" Type="http://schemas.openxmlformats.org/officeDocument/2006/relationships/customXml" Target="../../customXml/item56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69.xml"/><Relationship Id="rId4" Type="http://schemas.openxmlformats.org/officeDocument/2006/relationships/tags" Target="../tags/tag68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tags" Target="../tags/tag71.xml"/><Relationship Id="rId2" Type="http://schemas.openxmlformats.org/officeDocument/2006/relationships/tags" Target="../tags/tag70.xml"/><Relationship Id="rId1" Type="http://schemas.openxmlformats.org/officeDocument/2006/relationships/customXml" Target="../../customXml/item14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73.xml"/><Relationship Id="rId4" Type="http://schemas.openxmlformats.org/officeDocument/2006/relationships/tags" Target="../tags/tag7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tags" Target="../tags/tag75.xml"/><Relationship Id="rId2" Type="http://schemas.openxmlformats.org/officeDocument/2006/relationships/tags" Target="../tags/tag74.xml"/><Relationship Id="rId1" Type="http://schemas.openxmlformats.org/officeDocument/2006/relationships/customXml" Target="../../customXml/item12.xml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5.xml"/><Relationship Id="rId1" Type="http://schemas.openxmlformats.org/officeDocument/2006/relationships/tags" Target="../tags/tag34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5.jp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tags" Target="../tags/tag77.xml"/><Relationship Id="rId2" Type="http://schemas.openxmlformats.org/officeDocument/2006/relationships/tags" Target="../tags/tag76.xml"/><Relationship Id="rId1" Type="http://schemas.openxmlformats.org/officeDocument/2006/relationships/customXml" Target="../../customXml/item42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78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tags" Target="../tags/tag80.xml"/><Relationship Id="rId2" Type="http://schemas.openxmlformats.org/officeDocument/2006/relationships/tags" Target="../tags/tag79.xml"/><Relationship Id="rId1" Type="http://schemas.openxmlformats.org/officeDocument/2006/relationships/customXml" Target="../../customXml/item50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8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tags" Target="../tags/tag83.xml"/><Relationship Id="rId2" Type="http://schemas.openxmlformats.org/officeDocument/2006/relationships/tags" Target="../tags/tag82.xml"/><Relationship Id="rId1" Type="http://schemas.openxmlformats.org/officeDocument/2006/relationships/customXml" Target="../../customXml/item1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85.xml"/><Relationship Id="rId4" Type="http://schemas.openxmlformats.org/officeDocument/2006/relationships/tags" Target="../tags/tag84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tags" Target="../tags/tag87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86.xml"/><Relationship Id="rId1" Type="http://schemas.openxmlformats.org/officeDocument/2006/relationships/customXml" Target="../../customXml/item51.xml"/><Relationship Id="rId6" Type="http://schemas.openxmlformats.org/officeDocument/2006/relationships/tags" Target="../tags/tag90.xml"/><Relationship Id="rId5" Type="http://schemas.openxmlformats.org/officeDocument/2006/relationships/tags" Target="../tags/tag89.xml"/><Relationship Id="rId4" Type="http://schemas.openxmlformats.org/officeDocument/2006/relationships/tags" Target="../tags/tag88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tags" Target="../tags/tag92.xml"/><Relationship Id="rId2" Type="http://schemas.openxmlformats.org/officeDocument/2006/relationships/tags" Target="../tags/tag91.xml"/><Relationship Id="rId1" Type="http://schemas.openxmlformats.org/officeDocument/2006/relationships/customXml" Target="../../customXml/item11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94.xml"/><Relationship Id="rId4" Type="http://schemas.openxmlformats.org/officeDocument/2006/relationships/tags" Target="../tags/tag93.xml"/></Relationships>
</file>

<file path=ppt/slideLayouts/_rels/slideLayout35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1.xml"/><Relationship Id="rId3" Type="http://schemas.openxmlformats.org/officeDocument/2006/relationships/tags" Target="../tags/tag96.xml"/><Relationship Id="rId7" Type="http://schemas.openxmlformats.org/officeDocument/2006/relationships/tags" Target="../tags/tag100.xml"/><Relationship Id="rId2" Type="http://schemas.openxmlformats.org/officeDocument/2006/relationships/tags" Target="../tags/tag95.xml"/><Relationship Id="rId1" Type="http://schemas.openxmlformats.org/officeDocument/2006/relationships/customXml" Target="../../customXml/item48.xml"/><Relationship Id="rId6" Type="http://schemas.openxmlformats.org/officeDocument/2006/relationships/tags" Target="../tags/tag99.xml"/><Relationship Id="rId5" Type="http://schemas.openxmlformats.org/officeDocument/2006/relationships/tags" Target="../tags/tag98.xml"/><Relationship Id="rId4" Type="http://schemas.openxmlformats.org/officeDocument/2006/relationships/tags" Target="../tags/tag97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6.jp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tags" Target="../tags/tag133.xml"/><Relationship Id="rId7" Type="http://schemas.openxmlformats.org/officeDocument/2006/relationships/image" Target="../media/image2.svg"/><Relationship Id="rId2" Type="http://schemas.openxmlformats.org/officeDocument/2006/relationships/tags" Target="../tags/tag132.xml"/><Relationship Id="rId1" Type="http://schemas.openxmlformats.org/officeDocument/2006/relationships/tags" Target="../tags/tag131.xml"/><Relationship Id="rId6" Type="http://schemas.openxmlformats.org/officeDocument/2006/relationships/image" Target="../media/image1.png"/><Relationship Id="rId5" Type="http://schemas.openxmlformats.org/officeDocument/2006/relationships/image" Target="../media/image8.jpg"/><Relationship Id="rId4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9.xml"/><Relationship Id="rId1" Type="http://schemas.openxmlformats.org/officeDocument/2006/relationships/tags" Target="../tags/tag38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7.jpg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tags" Target="../tags/tag136.xml"/><Relationship Id="rId2" Type="http://schemas.openxmlformats.org/officeDocument/2006/relationships/tags" Target="../tags/tag135.xml"/><Relationship Id="rId1" Type="http://schemas.openxmlformats.org/officeDocument/2006/relationships/tags" Target="../tags/tag134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tags" Target="../tags/tag139.xml"/><Relationship Id="rId7" Type="http://schemas.openxmlformats.org/officeDocument/2006/relationships/image" Target="../media/image2.svg"/><Relationship Id="rId2" Type="http://schemas.openxmlformats.org/officeDocument/2006/relationships/tags" Target="../tags/tag138.xml"/><Relationship Id="rId1" Type="http://schemas.openxmlformats.org/officeDocument/2006/relationships/tags" Target="../tags/tag137.xml"/><Relationship Id="rId6" Type="http://schemas.openxmlformats.org/officeDocument/2006/relationships/image" Target="../media/image1.png"/><Relationship Id="rId5" Type="http://schemas.openxmlformats.org/officeDocument/2006/relationships/image" Target="../media/image8.jpg"/><Relationship Id="rId4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tags" Target="../tags/tag142.xml"/><Relationship Id="rId2" Type="http://schemas.openxmlformats.org/officeDocument/2006/relationships/tags" Target="../tags/tag141.xml"/><Relationship Id="rId1" Type="http://schemas.openxmlformats.org/officeDocument/2006/relationships/tags" Target="../tags/tag140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tags" Target="../tags/tag145.xml"/><Relationship Id="rId2" Type="http://schemas.openxmlformats.org/officeDocument/2006/relationships/tags" Target="../tags/tag144.xml"/><Relationship Id="rId1" Type="http://schemas.openxmlformats.org/officeDocument/2006/relationships/tags" Target="../tags/tag143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tags" Target="../tags/tag148.xml"/><Relationship Id="rId2" Type="http://schemas.openxmlformats.org/officeDocument/2006/relationships/tags" Target="../tags/tag147.xml"/><Relationship Id="rId1" Type="http://schemas.openxmlformats.org/officeDocument/2006/relationships/tags" Target="../tags/tag146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ags" Target="../tags/tag149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tags" Target="../tags/tag151.xml"/><Relationship Id="rId2" Type="http://schemas.openxmlformats.org/officeDocument/2006/relationships/tags" Target="../tags/tag150.xml"/><Relationship Id="rId1" Type="http://schemas.openxmlformats.org/officeDocument/2006/relationships/customXml" Target="../../customXml/item28.xml"/><Relationship Id="rId5" Type="http://schemas.openxmlformats.org/officeDocument/2006/relationships/slideMaster" Target="../slideMasters/slideMaster3.xml"/><Relationship Id="rId4" Type="http://schemas.openxmlformats.org/officeDocument/2006/relationships/tags" Target="../tags/tag152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customXml" Target="../../customXml/item2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41.xml"/><Relationship Id="rId1" Type="http://schemas.openxmlformats.org/officeDocument/2006/relationships/tags" Target="../tags/tag40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tags" Target="../tags/tag154.xml"/><Relationship Id="rId2" Type="http://schemas.openxmlformats.org/officeDocument/2006/relationships/tags" Target="../tags/tag153.xml"/><Relationship Id="rId1" Type="http://schemas.openxmlformats.org/officeDocument/2006/relationships/customXml" Target="../../customXml/item59.xml"/><Relationship Id="rId4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tags" Target="../tags/tag156.xml"/><Relationship Id="rId2" Type="http://schemas.openxmlformats.org/officeDocument/2006/relationships/tags" Target="../tags/tag155.xml"/><Relationship Id="rId1" Type="http://schemas.openxmlformats.org/officeDocument/2006/relationships/customXml" Target="../../customXml/item47.xml"/><Relationship Id="rId4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tags" Target="../tags/tag158.xml"/><Relationship Id="rId2" Type="http://schemas.openxmlformats.org/officeDocument/2006/relationships/tags" Target="../tags/tag157.xml"/><Relationship Id="rId1" Type="http://schemas.openxmlformats.org/officeDocument/2006/relationships/customXml" Target="../../customXml/item29.xml"/><Relationship Id="rId4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ags" Target="../tags/tag159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ags" Target="../tags/tag160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tags" Target="../tags/tag162.xml"/><Relationship Id="rId2" Type="http://schemas.openxmlformats.org/officeDocument/2006/relationships/tags" Target="../tags/tag161.xml"/><Relationship Id="rId1" Type="http://schemas.openxmlformats.org/officeDocument/2006/relationships/customXml" Target="../../customXml/item27.xml"/><Relationship Id="rId5" Type="http://schemas.openxmlformats.org/officeDocument/2006/relationships/slideMaster" Target="../slideMasters/slideMaster3.xml"/><Relationship Id="rId4" Type="http://schemas.openxmlformats.org/officeDocument/2006/relationships/tags" Target="../tags/tag163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tags" Target="../tags/tag165.xml"/><Relationship Id="rId2" Type="http://schemas.openxmlformats.org/officeDocument/2006/relationships/tags" Target="../tags/tag164.xml"/><Relationship Id="rId1" Type="http://schemas.openxmlformats.org/officeDocument/2006/relationships/customXml" Target="../../customXml/item34.xml"/><Relationship Id="rId6" Type="http://schemas.openxmlformats.org/officeDocument/2006/relationships/slideMaster" Target="../slideMasters/slideMaster3.xml"/><Relationship Id="rId5" Type="http://schemas.openxmlformats.org/officeDocument/2006/relationships/tags" Target="../tags/tag167.xml"/><Relationship Id="rId4" Type="http://schemas.openxmlformats.org/officeDocument/2006/relationships/tags" Target="../tags/tag166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43.xml"/><Relationship Id="rId1" Type="http://schemas.openxmlformats.org/officeDocument/2006/relationships/tags" Target="../tags/tag42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3.jpeg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tags" Target="../tags/tag169.xml"/><Relationship Id="rId2" Type="http://schemas.openxmlformats.org/officeDocument/2006/relationships/tags" Target="../tags/tag168.xml"/><Relationship Id="rId1" Type="http://schemas.openxmlformats.org/officeDocument/2006/relationships/customXml" Target="../../customXml/item19.xml"/><Relationship Id="rId6" Type="http://schemas.openxmlformats.org/officeDocument/2006/relationships/slideMaster" Target="../slideMasters/slideMaster3.xml"/><Relationship Id="rId5" Type="http://schemas.openxmlformats.org/officeDocument/2006/relationships/tags" Target="../tags/tag171.xml"/><Relationship Id="rId4" Type="http://schemas.openxmlformats.org/officeDocument/2006/relationships/tags" Target="../tags/tag170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tags" Target="../tags/tag173.xml"/><Relationship Id="rId2" Type="http://schemas.openxmlformats.org/officeDocument/2006/relationships/tags" Target="../tags/tag172.xml"/><Relationship Id="rId1" Type="http://schemas.openxmlformats.org/officeDocument/2006/relationships/customXml" Target="../../customXml/item16.xml"/><Relationship Id="rId4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tags" Target="../tags/tag175.xml"/><Relationship Id="rId2" Type="http://schemas.openxmlformats.org/officeDocument/2006/relationships/tags" Target="../tags/tag174.xml"/><Relationship Id="rId1" Type="http://schemas.openxmlformats.org/officeDocument/2006/relationships/customXml" Target="../../customXml/item54.xml"/><Relationship Id="rId5" Type="http://schemas.openxmlformats.org/officeDocument/2006/relationships/slideMaster" Target="../slideMasters/slideMaster3.xml"/><Relationship Id="rId4" Type="http://schemas.openxmlformats.org/officeDocument/2006/relationships/tags" Target="../tags/tag176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tags" Target="../tags/tag178.xml"/><Relationship Id="rId2" Type="http://schemas.openxmlformats.org/officeDocument/2006/relationships/tags" Target="../tags/tag177.xml"/><Relationship Id="rId1" Type="http://schemas.openxmlformats.org/officeDocument/2006/relationships/customXml" Target="../../customXml/item60.xml"/><Relationship Id="rId5" Type="http://schemas.openxmlformats.org/officeDocument/2006/relationships/slideMaster" Target="../slideMasters/slideMaster3.xml"/><Relationship Id="rId4" Type="http://schemas.openxmlformats.org/officeDocument/2006/relationships/tags" Target="../tags/tag179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tags" Target="../tags/tag181.xml"/><Relationship Id="rId2" Type="http://schemas.openxmlformats.org/officeDocument/2006/relationships/tags" Target="../tags/tag180.xml"/><Relationship Id="rId1" Type="http://schemas.openxmlformats.org/officeDocument/2006/relationships/customXml" Target="../../customXml/item57.xml"/><Relationship Id="rId6" Type="http://schemas.openxmlformats.org/officeDocument/2006/relationships/slideMaster" Target="../slideMasters/slideMaster3.xml"/><Relationship Id="rId5" Type="http://schemas.openxmlformats.org/officeDocument/2006/relationships/tags" Target="../tags/tag183.xml"/><Relationship Id="rId4" Type="http://schemas.openxmlformats.org/officeDocument/2006/relationships/tags" Target="../tags/tag182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tags" Target="../tags/tag185.xml"/><Relationship Id="rId7" Type="http://schemas.openxmlformats.org/officeDocument/2006/relationships/slideMaster" Target="../slideMasters/slideMaster3.xml"/><Relationship Id="rId2" Type="http://schemas.openxmlformats.org/officeDocument/2006/relationships/tags" Target="../tags/tag184.xml"/><Relationship Id="rId1" Type="http://schemas.openxmlformats.org/officeDocument/2006/relationships/customXml" Target="../../customXml/item21.xml"/><Relationship Id="rId6" Type="http://schemas.openxmlformats.org/officeDocument/2006/relationships/tags" Target="../tags/tag188.xml"/><Relationship Id="rId5" Type="http://schemas.openxmlformats.org/officeDocument/2006/relationships/tags" Target="../tags/tag187.xml"/><Relationship Id="rId4" Type="http://schemas.openxmlformats.org/officeDocument/2006/relationships/tags" Target="../tags/tag186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tags" Target="../tags/tag190.xml"/><Relationship Id="rId2" Type="http://schemas.openxmlformats.org/officeDocument/2006/relationships/tags" Target="../tags/tag189.xml"/><Relationship Id="rId1" Type="http://schemas.openxmlformats.org/officeDocument/2006/relationships/customXml" Target="../../customXml/item37.xml"/><Relationship Id="rId6" Type="http://schemas.openxmlformats.org/officeDocument/2006/relationships/slideMaster" Target="../slideMasters/slideMaster3.xml"/><Relationship Id="rId5" Type="http://schemas.openxmlformats.org/officeDocument/2006/relationships/tags" Target="../tags/tag192.xml"/><Relationship Id="rId4" Type="http://schemas.openxmlformats.org/officeDocument/2006/relationships/tags" Target="../tags/tag191.xml"/></Relationships>
</file>

<file path=ppt/slideLayouts/_rels/slideLayout77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3.xml"/><Relationship Id="rId3" Type="http://schemas.openxmlformats.org/officeDocument/2006/relationships/tags" Target="../tags/tag194.xml"/><Relationship Id="rId7" Type="http://schemas.openxmlformats.org/officeDocument/2006/relationships/tags" Target="../tags/tag198.xml"/><Relationship Id="rId2" Type="http://schemas.openxmlformats.org/officeDocument/2006/relationships/tags" Target="../tags/tag193.xml"/><Relationship Id="rId1" Type="http://schemas.openxmlformats.org/officeDocument/2006/relationships/customXml" Target="../../customXml/item7.xml"/><Relationship Id="rId6" Type="http://schemas.openxmlformats.org/officeDocument/2006/relationships/tags" Target="../tags/tag197.xml"/><Relationship Id="rId5" Type="http://schemas.openxmlformats.org/officeDocument/2006/relationships/tags" Target="../tags/tag196.xml"/><Relationship Id="rId4" Type="http://schemas.openxmlformats.org/officeDocument/2006/relationships/tags" Target="../tags/tag195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ags" Target="../tags/tag199.xml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tags" Target="../tags/tag231.xml"/><Relationship Id="rId7" Type="http://schemas.openxmlformats.org/officeDocument/2006/relationships/image" Target="../media/image2.svg"/><Relationship Id="rId2" Type="http://schemas.openxmlformats.org/officeDocument/2006/relationships/tags" Target="../tags/tag230.xml"/><Relationship Id="rId1" Type="http://schemas.openxmlformats.org/officeDocument/2006/relationships/tags" Target="../tags/tag229.xml"/><Relationship Id="rId6" Type="http://schemas.openxmlformats.org/officeDocument/2006/relationships/image" Target="../media/image1.png"/><Relationship Id="rId5" Type="http://schemas.openxmlformats.org/officeDocument/2006/relationships/image" Target="../media/image9.jpeg"/><Relationship Id="rId4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45.xml"/><Relationship Id="rId1" Type="http://schemas.openxmlformats.org/officeDocument/2006/relationships/tags" Target="../tags/tag44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tags" Target="../tags/tag234.xml"/><Relationship Id="rId2" Type="http://schemas.openxmlformats.org/officeDocument/2006/relationships/tags" Target="../tags/tag233.xml"/><Relationship Id="rId1" Type="http://schemas.openxmlformats.org/officeDocument/2006/relationships/tags" Target="../tags/tag232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tags" Target="../tags/tag237.xml"/><Relationship Id="rId7" Type="http://schemas.openxmlformats.org/officeDocument/2006/relationships/image" Target="../media/image2.svg"/><Relationship Id="rId2" Type="http://schemas.openxmlformats.org/officeDocument/2006/relationships/tags" Target="../tags/tag236.xml"/><Relationship Id="rId1" Type="http://schemas.openxmlformats.org/officeDocument/2006/relationships/tags" Target="../tags/tag235.xml"/><Relationship Id="rId6" Type="http://schemas.openxmlformats.org/officeDocument/2006/relationships/image" Target="../media/image1.png"/><Relationship Id="rId5" Type="http://schemas.openxmlformats.org/officeDocument/2006/relationships/image" Target="../media/image9.jpeg"/><Relationship Id="rId4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tags" Target="../tags/tag240.xml"/><Relationship Id="rId2" Type="http://schemas.openxmlformats.org/officeDocument/2006/relationships/tags" Target="../tags/tag239.xml"/><Relationship Id="rId1" Type="http://schemas.openxmlformats.org/officeDocument/2006/relationships/tags" Target="../tags/tag238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tags" Target="../tags/tag243.xml"/><Relationship Id="rId2" Type="http://schemas.openxmlformats.org/officeDocument/2006/relationships/tags" Target="../tags/tag242.xml"/><Relationship Id="rId1" Type="http://schemas.openxmlformats.org/officeDocument/2006/relationships/tags" Target="../tags/tag241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tags" Target="../tags/tag246.xml"/><Relationship Id="rId2" Type="http://schemas.openxmlformats.org/officeDocument/2006/relationships/tags" Target="../tags/tag245.xml"/><Relationship Id="rId1" Type="http://schemas.openxmlformats.org/officeDocument/2006/relationships/tags" Target="../tags/tag244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4.xml"/><Relationship Id="rId1" Type="http://schemas.openxmlformats.org/officeDocument/2006/relationships/tags" Target="../tags/tag247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tags" Target="../tags/tag249.xml"/><Relationship Id="rId2" Type="http://schemas.openxmlformats.org/officeDocument/2006/relationships/tags" Target="../tags/tag248.xml"/><Relationship Id="rId1" Type="http://schemas.openxmlformats.org/officeDocument/2006/relationships/customXml" Target="../../customXml/item25.xml"/><Relationship Id="rId5" Type="http://schemas.openxmlformats.org/officeDocument/2006/relationships/slideMaster" Target="../slideMasters/slideMaster4.xml"/><Relationship Id="rId4" Type="http://schemas.openxmlformats.org/officeDocument/2006/relationships/tags" Target="../tags/tag250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4.xml"/><Relationship Id="rId1" Type="http://schemas.openxmlformats.org/officeDocument/2006/relationships/customXml" Target="../../customXml/item6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47.xml"/><Relationship Id="rId1" Type="http://schemas.openxmlformats.org/officeDocument/2006/relationships/tags" Target="../tags/tag46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tags" Target="../tags/tag252.xml"/><Relationship Id="rId2" Type="http://schemas.openxmlformats.org/officeDocument/2006/relationships/tags" Target="../tags/tag251.xml"/><Relationship Id="rId1" Type="http://schemas.openxmlformats.org/officeDocument/2006/relationships/customXml" Target="../../customXml/item15.xml"/><Relationship Id="rId4" Type="http://schemas.openxmlformats.org/officeDocument/2006/relationships/slideMaster" Target="../slideMasters/slideMaster4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tags" Target="../tags/tag254.xml"/><Relationship Id="rId2" Type="http://schemas.openxmlformats.org/officeDocument/2006/relationships/tags" Target="../tags/tag253.xml"/><Relationship Id="rId1" Type="http://schemas.openxmlformats.org/officeDocument/2006/relationships/customXml" Target="../../customXml/item49.xml"/><Relationship Id="rId4" Type="http://schemas.openxmlformats.org/officeDocument/2006/relationships/slideMaster" Target="../slideMasters/slideMaster4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tags" Target="../tags/tag256.xml"/><Relationship Id="rId2" Type="http://schemas.openxmlformats.org/officeDocument/2006/relationships/tags" Target="../tags/tag255.xml"/><Relationship Id="rId1" Type="http://schemas.openxmlformats.org/officeDocument/2006/relationships/customXml" Target="../../customXml/item4.xml"/><Relationship Id="rId4" Type="http://schemas.openxmlformats.org/officeDocument/2006/relationships/slideMaster" Target="../slideMasters/slideMaster4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4.xml"/><Relationship Id="rId1" Type="http://schemas.openxmlformats.org/officeDocument/2006/relationships/tags" Target="../tags/tag257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4.xml"/><Relationship Id="rId1" Type="http://schemas.openxmlformats.org/officeDocument/2006/relationships/tags" Target="../tags/tag258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tags" Target="../tags/tag260.xml"/><Relationship Id="rId2" Type="http://schemas.openxmlformats.org/officeDocument/2006/relationships/tags" Target="../tags/tag259.xml"/><Relationship Id="rId1" Type="http://schemas.openxmlformats.org/officeDocument/2006/relationships/customXml" Target="../../customXml/item31.xml"/><Relationship Id="rId5" Type="http://schemas.openxmlformats.org/officeDocument/2006/relationships/slideMaster" Target="../slideMasters/slideMaster4.xml"/><Relationship Id="rId4" Type="http://schemas.openxmlformats.org/officeDocument/2006/relationships/tags" Target="../tags/tag26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rafik 59">
            <a:extLst>
              <a:ext uri="{FF2B5EF4-FFF2-40B4-BE49-F238E27FC236}">
                <a16:creationId xmlns:a16="http://schemas.microsoft.com/office/drawing/2014/main" id="{64AB4EBA-3B93-4C15-9436-23ECB155ED7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74" y="0"/>
            <a:ext cx="12185653" cy="6858000"/>
          </a:xfrm>
          <a:prstGeom prst="rect">
            <a:avLst/>
          </a:prstGeom>
        </p:spPr>
      </p:pic>
      <p:sp>
        <p:nvSpPr>
          <p:cNvPr id="4" name="cdtRectangle 115 Id57350"/>
          <p:cNvSpPr>
            <a:spLocks noGrp="1" noChangeArrowheads="1"/>
          </p:cNvSpPr>
          <p:nvPr>
            <p:ph type="ctrTitle"/>
            <p:custDataLst>
              <p:tags r:id="rId1"/>
            </p:custDataLst>
          </p:nvPr>
        </p:nvSpPr>
        <p:spPr bwMode="ltGray">
          <a:xfrm>
            <a:off x="626736" y="4076150"/>
            <a:ext cx="6476627" cy="1662564"/>
          </a:xfrm>
          <a:gradFill>
            <a:gsLst>
              <a:gs pos="83000">
                <a:srgbClr val="0099B0">
                  <a:alpha val="85000"/>
                </a:srgbClr>
              </a:gs>
              <a:gs pos="50000">
                <a:srgbClr val="009999">
                  <a:alpha val="85000"/>
                </a:srgbClr>
              </a:gs>
              <a:gs pos="0">
                <a:srgbClr val="50BEBE">
                  <a:alpha val="85000"/>
                </a:srgbClr>
              </a:gs>
              <a:gs pos="100000">
                <a:srgbClr val="0099CB">
                  <a:alpha val="85000"/>
                </a:srgbClr>
              </a:gs>
            </a:gsLst>
            <a:lin ang="0" scaled="0"/>
          </a:gradFill>
        </p:spPr>
        <p:txBody>
          <a:bodyPr wrap="square" lIns="216000" tIns="90000" rIns="216000" bIns="216000" anchor="b" anchorCtr="0">
            <a:spAutoFit/>
          </a:bodyPr>
          <a:lstStyle>
            <a:lvl1pPr>
              <a:defRPr sz="4398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5" name="cdtText Box 101 Id11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096000" y="0"/>
            <a:ext cx="1587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5981" rIns="0" bIns="0">
            <a:noAutofit/>
          </a:bodyPr>
          <a:lstStyle/>
          <a:p>
            <a:pPr algn="ctr">
              <a:buClrTx/>
              <a:buFontTx/>
              <a:buNone/>
            </a:pPr>
            <a:endParaRPr lang="de-DE" sz="1099" b="1" noProof="0" dirty="0">
              <a:solidFill>
                <a:srgbClr val="990000"/>
              </a:solidFill>
            </a:endParaRPr>
          </a:p>
        </p:txBody>
      </p:sp>
      <p:sp>
        <p:nvSpPr>
          <p:cNvPr id="9" name="Textplatzhalter 57343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626736" y="5842800"/>
            <a:ext cx="6476627" cy="324000"/>
          </a:xfrm>
          <a:solidFill>
            <a:schemeClr val="bg1">
              <a:alpha val="85000"/>
            </a:schemeClr>
          </a:solidFill>
        </p:spPr>
        <p:txBody>
          <a:bodyPr lIns="216000" tIns="90000" rIns="216000" bIns="46800"/>
          <a:lstStyle>
            <a:lvl1pPr algn="r">
              <a:lnSpc>
                <a:spcPct val="100000"/>
              </a:lnSpc>
              <a:defRPr sz="999" b="1"/>
            </a:lvl1pPr>
            <a:lvl2pPr marL="1587" indent="0">
              <a:buNone/>
              <a:defRPr/>
            </a:lvl2pPr>
          </a:lstStyle>
          <a:p>
            <a:pPr lvl="0"/>
            <a:r>
              <a:rPr lang="de-DE" noProof="0" dirty="0"/>
              <a:t>Bitte URL einfügen</a:t>
            </a:r>
          </a:p>
        </p:txBody>
      </p:sp>
      <p:sp>
        <p:nvSpPr>
          <p:cNvPr id="10" name="Textplatzhalter 57343"/>
          <p:cNvSpPr>
            <a:spLocks noGrp="1"/>
          </p:cNvSpPr>
          <p:nvPr>
            <p:ph type="body" sz="quarter" idx="13" hasCustomPrompt="1"/>
          </p:nvPr>
        </p:nvSpPr>
        <p:spPr>
          <a:xfrm>
            <a:off x="626736" y="5842800"/>
            <a:ext cx="3309801" cy="324000"/>
          </a:xfrm>
        </p:spPr>
        <p:txBody>
          <a:bodyPr lIns="216000" tIns="90000" rIns="0" bIns="46800"/>
          <a:lstStyle>
            <a:lvl1pPr algn="l">
              <a:lnSpc>
                <a:spcPct val="100000"/>
              </a:lnSpc>
              <a:defRPr sz="999" b="1"/>
            </a:lvl1pPr>
            <a:lvl2pPr marL="1587" indent="0">
              <a:buNone/>
              <a:defRPr/>
            </a:lvl2pPr>
          </a:lstStyle>
          <a:p>
            <a:pPr lvl="0"/>
            <a:r>
              <a:rPr lang="de-DE" noProof="0" dirty="0"/>
              <a:t>Bitte Schutzvermerk einfügen</a:t>
            </a:r>
          </a:p>
        </p:txBody>
      </p:sp>
      <p:grpSp>
        <p:nvGrpSpPr>
          <p:cNvPr id="59" name="Gruppieren 3">
            <a:extLst>
              <a:ext uri="{FF2B5EF4-FFF2-40B4-BE49-F238E27FC236}">
                <a16:creationId xmlns:a16="http://schemas.microsoft.com/office/drawing/2014/main" id="{A691E265-6AE7-4F52-9FA3-A27084AF4243}"/>
              </a:ext>
            </a:extLst>
          </p:cNvPr>
          <p:cNvGrpSpPr/>
          <p:nvPr/>
        </p:nvGrpSpPr>
        <p:grpSpPr>
          <a:xfrm>
            <a:off x="-215888" y="-216000"/>
            <a:ext cx="12622226" cy="7290000"/>
            <a:chOff x="-216000" y="-216000"/>
            <a:chExt cx="12628800" cy="7290000"/>
          </a:xfrm>
        </p:grpSpPr>
        <p:cxnSp>
          <p:nvCxnSpPr>
            <p:cNvPr id="61" name="Gerade Verbindung 2">
              <a:extLst>
                <a:ext uri="{FF2B5EF4-FFF2-40B4-BE49-F238E27FC236}">
                  <a16:creationId xmlns:a16="http://schemas.microsoft.com/office/drawing/2014/main" id="{5B37F45B-E874-4C79-8860-F473609BDA08}"/>
                </a:ext>
              </a:extLst>
            </p:cNvPr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2" name="Gerade Verbindung 35">
              <a:extLst>
                <a:ext uri="{FF2B5EF4-FFF2-40B4-BE49-F238E27FC236}">
                  <a16:creationId xmlns:a16="http://schemas.microsoft.com/office/drawing/2014/main" id="{D4E87EB4-6557-40E6-A5ED-B410A0B7C4A0}"/>
                </a:ext>
              </a:extLst>
            </p:cNvPr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3" name="Gerade Verbindung 36">
              <a:extLst>
                <a:ext uri="{FF2B5EF4-FFF2-40B4-BE49-F238E27FC236}">
                  <a16:creationId xmlns:a16="http://schemas.microsoft.com/office/drawing/2014/main" id="{FC32CE1A-D277-4C9F-9728-00823F89F06B}"/>
                </a:ext>
              </a:extLst>
            </p:cNvPr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4" name="Gerade Verbindung 37">
              <a:extLst>
                <a:ext uri="{FF2B5EF4-FFF2-40B4-BE49-F238E27FC236}">
                  <a16:creationId xmlns:a16="http://schemas.microsoft.com/office/drawing/2014/main" id="{6C8D9030-8238-488B-A1CA-E946B3EB6382}"/>
                </a:ext>
              </a:extLst>
            </p:cNvPr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5" name="Gerade Verbindung 38">
              <a:extLst>
                <a:ext uri="{FF2B5EF4-FFF2-40B4-BE49-F238E27FC236}">
                  <a16:creationId xmlns:a16="http://schemas.microsoft.com/office/drawing/2014/main" id="{643D9DC7-43C9-4F1E-847C-011EFA21E077}"/>
                </a:ext>
              </a:extLst>
            </p:cNvPr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6" name="Gerade Verbindung 39">
              <a:extLst>
                <a:ext uri="{FF2B5EF4-FFF2-40B4-BE49-F238E27FC236}">
                  <a16:creationId xmlns:a16="http://schemas.microsoft.com/office/drawing/2014/main" id="{CEA59B9E-B8B2-4C69-8F60-F30349BB5D7A}"/>
                </a:ext>
              </a:extLst>
            </p:cNvPr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8" name="Gerade Verbindung 41">
              <a:extLst>
                <a:ext uri="{FF2B5EF4-FFF2-40B4-BE49-F238E27FC236}">
                  <a16:creationId xmlns:a16="http://schemas.microsoft.com/office/drawing/2014/main" id="{15E1E1DD-B9E5-4989-A684-9584CCDF3534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9" name="Gerade Verbindung 42">
              <a:extLst>
                <a:ext uri="{FF2B5EF4-FFF2-40B4-BE49-F238E27FC236}">
                  <a16:creationId xmlns:a16="http://schemas.microsoft.com/office/drawing/2014/main" id="{35E258CA-7E96-43C7-AA71-0BB11110309F}"/>
                </a:ext>
              </a:extLst>
            </p:cNvPr>
            <p:cNvCxnSpPr/>
            <p:nvPr userDrawn="1"/>
          </p:nvCxnSpPr>
          <p:spPr bwMode="auto">
            <a:xfrm rot="5400000">
              <a:off x="123228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0" name="Gerade Verbindung 43">
              <a:extLst>
                <a:ext uri="{FF2B5EF4-FFF2-40B4-BE49-F238E27FC236}">
                  <a16:creationId xmlns:a16="http://schemas.microsoft.com/office/drawing/2014/main" id="{0F60B345-12C5-45F5-B1F3-B824C0CD7955}"/>
                </a:ext>
              </a:extLst>
            </p:cNvPr>
            <p:cNvCxnSpPr/>
            <p:nvPr userDrawn="1"/>
          </p:nvCxnSpPr>
          <p:spPr bwMode="auto">
            <a:xfrm rot="5400000">
              <a:off x="123228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1" name="Gerade Verbindung 44">
              <a:extLst>
                <a:ext uri="{FF2B5EF4-FFF2-40B4-BE49-F238E27FC236}">
                  <a16:creationId xmlns:a16="http://schemas.microsoft.com/office/drawing/2014/main" id="{5E54D5D9-6CA6-475C-8A77-7FEBBB76A8B0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2" name="Gerade Verbindung 51">
              <a:extLst>
                <a:ext uri="{FF2B5EF4-FFF2-40B4-BE49-F238E27FC236}">
                  <a16:creationId xmlns:a16="http://schemas.microsoft.com/office/drawing/2014/main" id="{8DC38C0E-4CD8-44EC-8953-D6B6D93C32D7}"/>
                </a:ext>
              </a:extLst>
            </p:cNvPr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3" name="Gerade Verbindung 52">
              <a:extLst>
                <a:ext uri="{FF2B5EF4-FFF2-40B4-BE49-F238E27FC236}">
                  <a16:creationId xmlns:a16="http://schemas.microsoft.com/office/drawing/2014/main" id="{FED900E3-2A38-4F5C-80E9-162003EBAA8E}"/>
                </a:ext>
              </a:extLst>
            </p:cNvPr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4" name="Gerade Verbindung 53">
              <a:extLst>
                <a:ext uri="{FF2B5EF4-FFF2-40B4-BE49-F238E27FC236}">
                  <a16:creationId xmlns:a16="http://schemas.microsoft.com/office/drawing/2014/main" id="{DE8D7EC7-3897-448F-AE78-6A9A90101E1C}"/>
                </a:ext>
              </a:extLst>
            </p:cNvPr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5" name="Gerade Verbindung 54">
              <a:extLst>
                <a:ext uri="{FF2B5EF4-FFF2-40B4-BE49-F238E27FC236}">
                  <a16:creationId xmlns:a16="http://schemas.microsoft.com/office/drawing/2014/main" id="{ABE0C40A-0334-4865-8D6D-01D365CDC427}"/>
                </a:ext>
              </a:extLst>
            </p:cNvPr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6" name="Gerade Verbindung 55">
              <a:extLst>
                <a:ext uri="{FF2B5EF4-FFF2-40B4-BE49-F238E27FC236}">
                  <a16:creationId xmlns:a16="http://schemas.microsoft.com/office/drawing/2014/main" id="{4750E5EA-37B5-45C7-A071-98282C04C239}"/>
                </a:ext>
              </a:extLst>
            </p:cNvPr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7" name="Gerade Verbindung 56">
              <a:extLst>
                <a:ext uri="{FF2B5EF4-FFF2-40B4-BE49-F238E27FC236}">
                  <a16:creationId xmlns:a16="http://schemas.microsoft.com/office/drawing/2014/main" id="{E06C1A97-7249-4D44-9BE2-EF4EED7CC9CC}"/>
                </a:ext>
              </a:extLst>
            </p:cNvPr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9" name="Gerade Verbindung 58">
              <a:extLst>
                <a:ext uri="{FF2B5EF4-FFF2-40B4-BE49-F238E27FC236}">
                  <a16:creationId xmlns:a16="http://schemas.microsoft.com/office/drawing/2014/main" id="{82A54D8B-6494-43F4-A2BB-2D851464207C}"/>
                </a:ext>
              </a:extLst>
            </p:cNvPr>
            <p:cNvCxnSpPr/>
            <p:nvPr userDrawn="1"/>
          </p:nvCxnSpPr>
          <p:spPr bwMode="auto">
            <a:xfrm rot="5400000">
              <a:off x="-1260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0" name="Gerade Verbindung 59">
              <a:extLst>
                <a:ext uri="{FF2B5EF4-FFF2-40B4-BE49-F238E27FC236}">
                  <a16:creationId xmlns:a16="http://schemas.microsoft.com/office/drawing/2014/main" id="{4BB78C3C-9332-4C41-AB62-2AB98A65F4C3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1" name="Gerade Verbindung 60">
              <a:extLst>
                <a:ext uri="{FF2B5EF4-FFF2-40B4-BE49-F238E27FC236}">
                  <a16:creationId xmlns:a16="http://schemas.microsoft.com/office/drawing/2014/main" id="{4B6D1295-D95F-4A25-9225-F0533DA574F9}"/>
                </a:ext>
              </a:extLst>
            </p:cNvPr>
            <p:cNvCxnSpPr/>
            <p:nvPr userDrawn="1"/>
          </p:nvCxnSpPr>
          <p:spPr bwMode="auto">
            <a:xfrm rot="5400000">
              <a:off x="-1260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2" name="Gerade Verbindung 61">
              <a:extLst>
                <a:ext uri="{FF2B5EF4-FFF2-40B4-BE49-F238E27FC236}">
                  <a16:creationId xmlns:a16="http://schemas.microsoft.com/office/drawing/2014/main" id="{7AC0C35F-0BB9-43BD-813E-DCC6FFA90AC7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pic>
        <p:nvPicPr>
          <p:cNvPr id="31" name="Graphic 30">
            <a:extLst>
              <a:ext uri="{FF2B5EF4-FFF2-40B4-BE49-F238E27FC236}">
                <a16:creationId xmlns:a16="http://schemas.microsoft.com/office/drawing/2014/main" id="{FF2FF38C-C108-4399-A9D1-6574D59BF54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49189" y="324000"/>
            <a:ext cx="2158876" cy="91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9198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hapter title Blue light">
    <p:bg>
      <p:bgPr>
        <a:solidFill>
          <a:srgbClr val="50BE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dtText Box 101 Id11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096000" y="0"/>
            <a:ext cx="1587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5981" rIns="0" bIns="0">
            <a:noAutofit/>
          </a:bodyPr>
          <a:lstStyle/>
          <a:p>
            <a:pPr algn="ctr">
              <a:buClrTx/>
              <a:buFontTx/>
              <a:buNone/>
            </a:pPr>
            <a:endParaRPr lang="de-DE" sz="1099" b="1" noProof="0" dirty="0">
              <a:solidFill>
                <a:srgbClr val="990000"/>
              </a:solidFill>
            </a:endParaRPr>
          </a:p>
        </p:txBody>
      </p:sp>
      <p:sp>
        <p:nvSpPr>
          <p:cNvPr id="34" name="cdtRectangle 115 Id57350"/>
          <p:cNvSpPr>
            <a:spLocks noGrp="1" noChangeArrowheads="1"/>
          </p:cNvSpPr>
          <p:nvPr>
            <p:ph type="ctrTitle"/>
            <p:custDataLst>
              <p:tags r:id="rId2"/>
            </p:custDataLst>
          </p:nvPr>
        </p:nvSpPr>
        <p:spPr bwMode="auto">
          <a:xfrm>
            <a:off x="626736" y="4504550"/>
            <a:ext cx="6476627" cy="1662564"/>
          </a:xfrm>
          <a:noFill/>
        </p:spPr>
        <p:txBody>
          <a:bodyPr wrap="square" lIns="216000" tIns="90000" rIns="216000" bIns="216000" anchor="b" anchorCtr="0">
            <a:spAutoFit/>
          </a:bodyPr>
          <a:lstStyle>
            <a:lvl1pPr>
              <a:defRPr sz="4398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grpSp>
        <p:nvGrpSpPr>
          <p:cNvPr id="56" name="Gruppieren 3">
            <a:extLst>
              <a:ext uri="{FF2B5EF4-FFF2-40B4-BE49-F238E27FC236}">
                <a16:creationId xmlns:a16="http://schemas.microsoft.com/office/drawing/2014/main" id="{A9F4DD81-1824-4CA9-9A76-3D8F476ACB66}"/>
              </a:ext>
            </a:extLst>
          </p:cNvPr>
          <p:cNvGrpSpPr/>
          <p:nvPr/>
        </p:nvGrpSpPr>
        <p:grpSpPr>
          <a:xfrm>
            <a:off x="-215888" y="-216000"/>
            <a:ext cx="12622226" cy="7290000"/>
            <a:chOff x="-216000" y="-216000"/>
            <a:chExt cx="12628800" cy="7290000"/>
          </a:xfrm>
        </p:grpSpPr>
        <p:cxnSp>
          <p:nvCxnSpPr>
            <p:cNvPr id="57" name="Gerade Verbindung 2">
              <a:extLst>
                <a:ext uri="{FF2B5EF4-FFF2-40B4-BE49-F238E27FC236}">
                  <a16:creationId xmlns:a16="http://schemas.microsoft.com/office/drawing/2014/main" id="{82346EBA-CC4A-4A93-8983-BB32AE7F6B23}"/>
                </a:ext>
              </a:extLst>
            </p:cNvPr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8" name="Gerade Verbindung 35">
              <a:extLst>
                <a:ext uri="{FF2B5EF4-FFF2-40B4-BE49-F238E27FC236}">
                  <a16:creationId xmlns:a16="http://schemas.microsoft.com/office/drawing/2014/main" id="{029C906A-3325-4CC8-88EC-7767B5742FDC}"/>
                </a:ext>
              </a:extLst>
            </p:cNvPr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9" name="Gerade Verbindung 36">
              <a:extLst>
                <a:ext uri="{FF2B5EF4-FFF2-40B4-BE49-F238E27FC236}">
                  <a16:creationId xmlns:a16="http://schemas.microsoft.com/office/drawing/2014/main" id="{C287DCC2-2EEA-4421-BF9D-874D4FE223F6}"/>
                </a:ext>
              </a:extLst>
            </p:cNvPr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0" name="Gerade Verbindung 37">
              <a:extLst>
                <a:ext uri="{FF2B5EF4-FFF2-40B4-BE49-F238E27FC236}">
                  <a16:creationId xmlns:a16="http://schemas.microsoft.com/office/drawing/2014/main" id="{81247FFA-AA1D-4EDE-91DF-3880896BCF64}"/>
                </a:ext>
              </a:extLst>
            </p:cNvPr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1" name="Gerade Verbindung 38">
              <a:extLst>
                <a:ext uri="{FF2B5EF4-FFF2-40B4-BE49-F238E27FC236}">
                  <a16:creationId xmlns:a16="http://schemas.microsoft.com/office/drawing/2014/main" id="{F4FBBF36-A400-4BD3-B932-2C9EF7CFCDF8}"/>
                </a:ext>
              </a:extLst>
            </p:cNvPr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2" name="Gerade Verbindung 39">
              <a:extLst>
                <a:ext uri="{FF2B5EF4-FFF2-40B4-BE49-F238E27FC236}">
                  <a16:creationId xmlns:a16="http://schemas.microsoft.com/office/drawing/2014/main" id="{6E6BBAAE-55F5-4DE8-9D07-79BAC8F8079A}"/>
                </a:ext>
              </a:extLst>
            </p:cNvPr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4" name="Gerade Verbindung 41">
              <a:extLst>
                <a:ext uri="{FF2B5EF4-FFF2-40B4-BE49-F238E27FC236}">
                  <a16:creationId xmlns:a16="http://schemas.microsoft.com/office/drawing/2014/main" id="{C8BAB7DA-C1EA-4B5A-A868-7B7417D32703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5" name="Gerade Verbindung 42">
              <a:extLst>
                <a:ext uri="{FF2B5EF4-FFF2-40B4-BE49-F238E27FC236}">
                  <a16:creationId xmlns:a16="http://schemas.microsoft.com/office/drawing/2014/main" id="{6A872FA5-83EA-4F9B-AD80-66FF3F175F45}"/>
                </a:ext>
              </a:extLst>
            </p:cNvPr>
            <p:cNvCxnSpPr/>
            <p:nvPr userDrawn="1"/>
          </p:nvCxnSpPr>
          <p:spPr bwMode="auto">
            <a:xfrm rot="5400000">
              <a:off x="123228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6" name="Gerade Verbindung 43">
              <a:extLst>
                <a:ext uri="{FF2B5EF4-FFF2-40B4-BE49-F238E27FC236}">
                  <a16:creationId xmlns:a16="http://schemas.microsoft.com/office/drawing/2014/main" id="{EEF9D231-92D9-4603-A715-FC2450442355}"/>
                </a:ext>
              </a:extLst>
            </p:cNvPr>
            <p:cNvCxnSpPr/>
            <p:nvPr userDrawn="1"/>
          </p:nvCxnSpPr>
          <p:spPr bwMode="auto">
            <a:xfrm rot="5400000">
              <a:off x="123228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7" name="Gerade Verbindung 44">
              <a:extLst>
                <a:ext uri="{FF2B5EF4-FFF2-40B4-BE49-F238E27FC236}">
                  <a16:creationId xmlns:a16="http://schemas.microsoft.com/office/drawing/2014/main" id="{2FCC491B-515F-45E2-92D2-A23B06828A04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8" name="Gerade Verbindung 51">
              <a:extLst>
                <a:ext uri="{FF2B5EF4-FFF2-40B4-BE49-F238E27FC236}">
                  <a16:creationId xmlns:a16="http://schemas.microsoft.com/office/drawing/2014/main" id="{4BB0C3DA-B78A-4F51-8271-9DEF2548B887}"/>
                </a:ext>
              </a:extLst>
            </p:cNvPr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9" name="Gerade Verbindung 52">
              <a:extLst>
                <a:ext uri="{FF2B5EF4-FFF2-40B4-BE49-F238E27FC236}">
                  <a16:creationId xmlns:a16="http://schemas.microsoft.com/office/drawing/2014/main" id="{39A45B8B-3B19-49A3-AC48-D8901BD37A1F}"/>
                </a:ext>
              </a:extLst>
            </p:cNvPr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0" name="Gerade Verbindung 53">
              <a:extLst>
                <a:ext uri="{FF2B5EF4-FFF2-40B4-BE49-F238E27FC236}">
                  <a16:creationId xmlns:a16="http://schemas.microsoft.com/office/drawing/2014/main" id="{1678458E-B47B-4091-94C6-C2720FADE038}"/>
                </a:ext>
              </a:extLst>
            </p:cNvPr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1" name="Gerade Verbindung 54">
              <a:extLst>
                <a:ext uri="{FF2B5EF4-FFF2-40B4-BE49-F238E27FC236}">
                  <a16:creationId xmlns:a16="http://schemas.microsoft.com/office/drawing/2014/main" id="{07BC0D7B-1F95-413F-A557-0524669DB149}"/>
                </a:ext>
              </a:extLst>
            </p:cNvPr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2" name="Gerade Verbindung 55">
              <a:extLst>
                <a:ext uri="{FF2B5EF4-FFF2-40B4-BE49-F238E27FC236}">
                  <a16:creationId xmlns:a16="http://schemas.microsoft.com/office/drawing/2014/main" id="{52EF2C5A-4C98-46D2-B34F-92EFCE72BD18}"/>
                </a:ext>
              </a:extLst>
            </p:cNvPr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3" name="Gerade Verbindung 56">
              <a:extLst>
                <a:ext uri="{FF2B5EF4-FFF2-40B4-BE49-F238E27FC236}">
                  <a16:creationId xmlns:a16="http://schemas.microsoft.com/office/drawing/2014/main" id="{0A94D1EF-687E-42C8-B5EA-AA164FA8B918}"/>
                </a:ext>
              </a:extLst>
            </p:cNvPr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5" name="Gerade Verbindung 58">
              <a:extLst>
                <a:ext uri="{FF2B5EF4-FFF2-40B4-BE49-F238E27FC236}">
                  <a16:creationId xmlns:a16="http://schemas.microsoft.com/office/drawing/2014/main" id="{BFCA3F0B-FCCF-44EE-A991-0E1D964E2685}"/>
                </a:ext>
              </a:extLst>
            </p:cNvPr>
            <p:cNvCxnSpPr/>
            <p:nvPr userDrawn="1"/>
          </p:nvCxnSpPr>
          <p:spPr bwMode="auto">
            <a:xfrm rot="5400000">
              <a:off x="-1260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6" name="Gerade Verbindung 59">
              <a:extLst>
                <a:ext uri="{FF2B5EF4-FFF2-40B4-BE49-F238E27FC236}">
                  <a16:creationId xmlns:a16="http://schemas.microsoft.com/office/drawing/2014/main" id="{536EEDB6-7E36-4E89-BA8D-8997CE8261F7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7" name="Gerade Verbindung 60">
              <a:extLst>
                <a:ext uri="{FF2B5EF4-FFF2-40B4-BE49-F238E27FC236}">
                  <a16:creationId xmlns:a16="http://schemas.microsoft.com/office/drawing/2014/main" id="{154F5266-2FC2-4CE8-A2A6-66383D28B6FB}"/>
                </a:ext>
              </a:extLst>
            </p:cNvPr>
            <p:cNvCxnSpPr/>
            <p:nvPr userDrawn="1"/>
          </p:nvCxnSpPr>
          <p:spPr bwMode="auto">
            <a:xfrm rot="5400000">
              <a:off x="-1260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8" name="Gerade Verbindung 61">
              <a:extLst>
                <a:ext uri="{FF2B5EF4-FFF2-40B4-BE49-F238E27FC236}">
                  <a16:creationId xmlns:a16="http://schemas.microsoft.com/office/drawing/2014/main" id="{FC54F650-E97D-43DD-8CC3-34E072AE20C7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pic>
        <p:nvPicPr>
          <p:cNvPr id="28" name="Graphic 27">
            <a:extLst>
              <a:ext uri="{FF2B5EF4-FFF2-40B4-BE49-F238E27FC236}">
                <a16:creationId xmlns:a16="http://schemas.microsoft.com/office/drawing/2014/main" id="{1233F557-8672-4915-B6FB-BE87693FF40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49189" y="324000"/>
            <a:ext cx="2158876" cy="91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190244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" preserve="1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0"/>
            <a:ext cx="12192000" cy="14148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6736" y="1414801"/>
            <a:ext cx="3598576" cy="4752001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4368113" y="1414801"/>
            <a:ext cx="3598126" cy="4752001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2" name="cdtContent Placeholder 11 Id12"/>
          <p:cNvSpPr>
            <a:spLocks noGrp="1"/>
          </p:cNvSpPr>
          <p:nvPr>
            <p:ph sz="quarter" idx="14"/>
            <p:custDataLst>
              <p:tags r:id="rId5"/>
            </p:custDataLst>
          </p:nvPr>
        </p:nvSpPr>
        <p:spPr>
          <a:xfrm>
            <a:off x="8111525" y="1414801"/>
            <a:ext cx="3598126" cy="4752001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3661772644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objects" preserve="1">
  <p:cSld name="Four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dtContent Placeholder 2 Id3"/>
          <p:cNvSpPr>
            <a:spLocks noGrp="1"/>
          </p:cNvSpPr>
          <p:nvPr>
            <p:ph sz="quarter" idx="1"/>
            <p:custDataLst>
              <p:tags r:id="rId2"/>
            </p:custDataLst>
          </p:nvPr>
        </p:nvSpPr>
        <p:spPr>
          <a:xfrm>
            <a:off x="626737" y="1414800"/>
            <a:ext cx="5469263" cy="2304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298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596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7894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19640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4" name="cdtContent Placeholder 3 Id4"/>
          <p:cNvSpPr>
            <a:spLocks noGrp="1"/>
          </p:cNvSpPr>
          <p:nvPr>
            <p:ph sz="quarter" idx="2"/>
            <p:custDataLst>
              <p:tags r:id="rId3"/>
            </p:custDataLst>
          </p:nvPr>
        </p:nvSpPr>
        <p:spPr>
          <a:xfrm>
            <a:off x="6240388" y="1414800"/>
            <a:ext cx="5469263" cy="2304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298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596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7894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19640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5" name="cdtContent Placeholder 4 Id5"/>
          <p:cNvSpPr>
            <a:spLocks noGrp="1"/>
          </p:cNvSpPr>
          <p:nvPr>
            <p:ph sz="quarter" idx="3"/>
            <p:custDataLst>
              <p:tags r:id="rId4"/>
            </p:custDataLst>
          </p:nvPr>
        </p:nvSpPr>
        <p:spPr>
          <a:xfrm>
            <a:off x="626737" y="3862800"/>
            <a:ext cx="5469263" cy="2304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298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596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7894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19640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6" name="cdtContent Placeholder 5 Id6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40388" y="3862800"/>
            <a:ext cx="5469263" cy="2304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298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596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7894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19640" marR="0" indent="-177711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200999191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ree Content + Navigation" preserve="1">
  <p:cSld name="Free Content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0"/>
            <a:ext cx="12192000" cy="14148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5" name="cdtTextplatzhalter 13 Id5"/>
          <p:cNvSpPr>
            <a:spLocks noGrp="1"/>
          </p:cNvSpPr>
          <p:nvPr>
            <p:ph type="body" sz="quarter" idx="13" hasCustomPrompt="1"/>
            <p:custDataLst>
              <p:tags r:id="rId3"/>
            </p:custDataLst>
          </p:nvPr>
        </p:nvSpPr>
        <p:spPr>
          <a:xfrm>
            <a:off x="10414328" y="1414800"/>
            <a:ext cx="1295324" cy="4752000"/>
          </a:xfrm>
        </p:spPr>
        <p:txBody>
          <a:bodyPr/>
          <a:lstStyle>
            <a:lvl1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199">
                <a:solidFill>
                  <a:srgbClr val="879BAA"/>
                </a:solidFill>
              </a:defRPr>
            </a:lvl1pPr>
            <a:lvl2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199">
                <a:solidFill>
                  <a:srgbClr val="641946"/>
                </a:solidFill>
              </a:defRPr>
            </a:lvl2pPr>
            <a:lvl3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rgbClr val="879BAA"/>
                </a:solidFill>
              </a:defRPr>
            </a:lvl3pPr>
            <a:lvl4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rgbClr val="641946"/>
                </a:solidFill>
              </a:defRPr>
            </a:lvl4pPr>
            <a:lvl5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chemeClr val="accent1"/>
                </a:solidFill>
              </a:defRPr>
            </a:lvl5pPr>
            <a:lvl6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chemeClr val="accent4"/>
                </a:solidFill>
              </a:defRPr>
            </a:lvl6pPr>
          </a:lstStyle>
          <a:p>
            <a:pPr lvl="0"/>
            <a:r>
              <a:rPr lang="de-DE" noProof="0" dirty="0"/>
              <a:t>Navigationstext durch Klicken bearbeiten</a:t>
            </a:r>
          </a:p>
          <a:p>
            <a:pPr lvl="1"/>
            <a:r>
              <a:rPr lang="de-DE" noProof="0" dirty="0"/>
              <a:t>Aktives Kapitel</a:t>
            </a:r>
          </a:p>
          <a:p>
            <a:pPr lvl="2"/>
            <a:r>
              <a:rPr lang="de-DE" noProof="0" dirty="0"/>
              <a:t>Unterkapitel</a:t>
            </a:r>
          </a:p>
          <a:p>
            <a:pPr lvl="3"/>
            <a:r>
              <a:rPr lang="de-DE" noProof="0" dirty="0"/>
              <a:t>Aktives Unterkapitel</a:t>
            </a:r>
          </a:p>
          <a:p>
            <a:pPr lvl="4"/>
            <a:r>
              <a:rPr lang="de-DE" noProof="0" dirty="0"/>
              <a:t>Unterkapitel</a:t>
            </a:r>
          </a:p>
          <a:p>
            <a:pPr lvl="5"/>
            <a:r>
              <a:rPr lang="de-DE" noProof="0" dirty="0"/>
              <a:t>Aktives Unterkapitel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2932944395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object (large) + Navigation" preserve="1">
  <p:cSld name="One object (large)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0"/>
            <a:ext cx="12192000" cy="14148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6736" y="1414800"/>
            <a:ext cx="8204689" cy="4752000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5" name="cdtTextplatzhalter 13 Id5"/>
          <p:cNvSpPr>
            <a:spLocks noGrp="1"/>
          </p:cNvSpPr>
          <p:nvPr>
            <p:ph type="body" sz="quarter" idx="13" hasCustomPrompt="1"/>
            <p:custDataLst>
              <p:tags r:id="rId4"/>
            </p:custDataLst>
          </p:nvPr>
        </p:nvSpPr>
        <p:spPr>
          <a:xfrm>
            <a:off x="10414328" y="1414800"/>
            <a:ext cx="1295324" cy="4752000"/>
          </a:xfrm>
        </p:spPr>
        <p:txBody>
          <a:bodyPr/>
          <a:lstStyle>
            <a:lvl1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199">
                <a:solidFill>
                  <a:srgbClr val="879BAA"/>
                </a:solidFill>
              </a:defRPr>
            </a:lvl1pPr>
            <a:lvl2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199">
                <a:solidFill>
                  <a:srgbClr val="641946"/>
                </a:solidFill>
              </a:defRPr>
            </a:lvl2pPr>
            <a:lvl3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rgbClr val="879BAA"/>
                </a:solidFill>
              </a:defRPr>
            </a:lvl3pPr>
            <a:lvl4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rgbClr val="641946"/>
                </a:solidFill>
              </a:defRPr>
            </a:lvl4pPr>
            <a:lvl5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chemeClr val="accent1"/>
                </a:solidFill>
              </a:defRPr>
            </a:lvl5pPr>
            <a:lvl6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chemeClr val="accent4"/>
                </a:solidFill>
              </a:defRPr>
            </a:lvl6pPr>
          </a:lstStyle>
          <a:p>
            <a:pPr lvl="0"/>
            <a:r>
              <a:rPr lang="de-DE" noProof="0" dirty="0"/>
              <a:t>Navigationstext durch Klicken bearbeiten</a:t>
            </a:r>
          </a:p>
          <a:p>
            <a:pPr lvl="1"/>
            <a:r>
              <a:rPr lang="de-DE" noProof="0" dirty="0"/>
              <a:t>Aktives Kapitel</a:t>
            </a:r>
          </a:p>
          <a:p>
            <a:pPr lvl="2"/>
            <a:r>
              <a:rPr lang="de-DE" noProof="0" dirty="0"/>
              <a:t>Unterkapitel</a:t>
            </a:r>
          </a:p>
          <a:p>
            <a:pPr lvl="3"/>
            <a:r>
              <a:rPr lang="de-DE" noProof="0" dirty="0"/>
              <a:t>Aktives Unterkapitel</a:t>
            </a:r>
          </a:p>
          <a:p>
            <a:pPr lvl="4"/>
            <a:r>
              <a:rPr lang="de-DE" noProof="0" dirty="0"/>
              <a:t>Unterkapitel</a:t>
            </a:r>
          </a:p>
          <a:p>
            <a:pPr lvl="5"/>
            <a:r>
              <a:rPr lang="de-DE" noProof="0" dirty="0"/>
              <a:t>Aktives Unterkapitel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1347302723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object (small) + Navigation" preserve="1">
  <p:cSld name="One object (small)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0"/>
            <a:ext cx="12192000" cy="14148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6736" y="1414800"/>
            <a:ext cx="6764477" cy="4752000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6" name="cdtTextplatzhalter 13 Id6"/>
          <p:cNvSpPr>
            <a:spLocks noGrp="1"/>
          </p:cNvSpPr>
          <p:nvPr>
            <p:ph type="body" sz="quarter" idx="13" hasCustomPrompt="1"/>
            <p:custDataLst>
              <p:tags r:id="rId4"/>
            </p:custDataLst>
          </p:nvPr>
        </p:nvSpPr>
        <p:spPr>
          <a:xfrm>
            <a:off x="10414328" y="1414800"/>
            <a:ext cx="1295324" cy="4752000"/>
          </a:xfrm>
        </p:spPr>
        <p:txBody>
          <a:bodyPr/>
          <a:lstStyle>
            <a:lvl1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199">
                <a:solidFill>
                  <a:srgbClr val="879BAA"/>
                </a:solidFill>
              </a:defRPr>
            </a:lvl1pPr>
            <a:lvl2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199">
                <a:solidFill>
                  <a:srgbClr val="641946"/>
                </a:solidFill>
              </a:defRPr>
            </a:lvl2pPr>
            <a:lvl3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rgbClr val="879BAA"/>
                </a:solidFill>
              </a:defRPr>
            </a:lvl3pPr>
            <a:lvl4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rgbClr val="641946"/>
                </a:solidFill>
              </a:defRPr>
            </a:lvl4pPr>
            <a:lvl5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chemeClr val="accent1"/>
                </a:solidFill>
              </a:defRPr>
            </a:lvl5pPr>
            <a:lvl6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chemeClr val="accent4"/>
                </a:solidFill>
              </a:defRPr>
            </a:lvl6pPr>
          </a:lstStyle>
          <a:p>
            <a:pPr lvl="0"/>
            <a:r>
              <a:rPr lang="de-DE" noProof="0" dirty="0"/>
              <a:t>Navigationstext durch Klicken bearbeiten</a:t>
            </a:r>
          </a:p>
          <a:p>
            <a:pPr lvl="1"/>
            <a:r>
              <a:rPr lang="de-DE" noProof="0" dirty="0"/>
              <a:t>Aktives Kapitel</a:t>
            </a:r>
          </a:p>
          <a:p>
            <a:pPr lvl="2"/>
            <a:r>
              <a:rPr lang="de-DE" noProof="0" dirty="0"/>
              <a:t>Unterkapitel</a:t>
            </a:r>
          </a:p>
          <a:p>
            <a:pPr lvl="3"/>
            <a:r>
              <a:rPr lang="de-DE" noProof="0" dirty="0"/>
              <a:t>Aktives Unterkapitel</a:t>
            </a:r>
          </a:p>
          <a:p>
            <a:pPr lvl="4"/>
            <a:r>
              <a:rPr lang="de-DE" noProof="0" dirty="0"/>
              <a:t>Unterkapitel</a:t>
            </a:r>
          </a:p>
          <a:p>
            <a:pPr lvl="5"/>
            <a:r>
              <a:rPr lang="de-DE" noProof="0" dirty="0"/>
              <a:t>Aktives Unterkapitel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2645383091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 + Navigation" preserve="1">
  <p:cSld name="Two columns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0"/>
            <a:ext cx="12192000" cy="14148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6737" y="1414801"/>
            <a:ext cx="4029901" cy="4750549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4801524" y="1414801"/>
            <a:ext cx="4029901" cy="4750549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6" name="cdtTextplatzhalter 13 Id6"/>
          <p:cNvSpPr>
            <a:spLocks noGrp="1"/>
          </p:cNvSpPr>
          <p:nvPr>
            <p:ph type="body" sz="quarter" idx="14" hasCustomPrompt="1"/>
            <p:custDataLst>
              <p:tags r:id="rId5"/>
            </p:custDataLst>
          </p:nvPr>
        </p:nvSpPr>
        <p:spPr>
          <a:xfrm>
            <a:off x="10414328" y="1414801"/>
            <a:ext cx="1295324" cy="4750549"/>
          </a:xfrm>
        </p:spPr>
        <p:txBody>
          <a:bodyPr/>
          <a:lstStyle>
            <a:lvl1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199">
                <a:solidFill>
                  <a:srgbClr val="879BAA"/>
                </a:solidFill>
              </a:defRPr>
            </a:lvl1pPr>
            <a:lvl2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199">
                <a:solidFill>
                  <a:srgbClr val="641946"/>
                </a:solidFill>
              </a:defRPr>
            </a:lvl2pPr>
            <a:lvl3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rgbClr val="879BAA"/>
                </a:solidFill>
              </a:defRPr>
            </a:lvl3pPr>
            <a:lvl4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rgbClr val="641946"/>
                </a:solidFill>
              </a:defRPr>
            </a:lvl4pPr>
            <a:lvl5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chemeClr val="accent1"/>
                </a:solidFill>
              </a:defRPr>
            </a:lvl5pPr>
            <a:lvl6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chemeClr val="accent4"/>
                </a:solidFill>
              </a:defRPr>
            </a:lvl6pPr>
          </a:lstStyle>
          <a:p>
            <a:pPr lvl="0"/>
            <a:r>
              <a:rPr lang="de-DE" noProof="0" dirty="0"/>
              <a:t>Navigationstext durch Klicken bearbeiten</a:t>
            </a:r>
          </a:p>
          <a:p>
            <a:pPr lvl="1"/>
            <a:r>
              <a:rPr lang="de-DE" noProof="0" dirty="0"/>
              <a:t>Aktives Kapitel</a:t>
            </a:r>
          </a:p>
          <a:p>
            <a:pPr lvl="2"/>
            <a:r>
              <a:rPr lang="de-DE" noProof="0" dirty="0"/>
              <a:t>Unterkapitel</a:t>
            </a:r>
          </a:p>
          <a:p>
            <a:pPr lvl="3"/>
            <a:r>
              <a:rPr lang="de-DE" noProof="0" dirty="0"/>
              <a:t>Aktives Unterkapitel</a:t>
            </a:r>
          </a:p>
          <a:p>
            <a:pPr lvl="4"/>
            <a:r>
              <a:rPr lang="de-DE" noProof="0" dirty="0"/>
              <a:t>Unterkapitel</a:t>
            </a:r>
          </a:p>
          <a:p>
            <a:pPr lvl="5"/>
            <a:r>
              <a:rPr lang="de-DE" noProof="0" dirty="0"/>
              <a:t>Aktives Unterkapitel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3505470412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+ Navigation" preserve="1">
  <p:cSld name="Three columns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0"/>
            <a:ext cx="12192000" cy="14148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6736" y="1414801"/>
            <a:ext cx="2590651" cy="4750549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3360650" y="1414801"/>
            <a:ext cx="2735350" cy="4750549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2" name="cdtContent Placeholder 11 Id12"/>
          <p:cNvSpPr>
            <a:spLocks noGrp="1"/>
          </p:cNvSpPr>
          <p:nvPr>
            <p:ph sz="quarter" idx="14"/>
            <p:custDataLst>
              <p:tags r:id="rId5"/>
            </p:custDataLst>
          </p:nvPr>
        </p:nvSpPr>
        <p:spPr>
          <a:xfrm>
            <a:off x="6240388" y="1414801"/>
            <a:ext cx="2591038" cy="4750549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7" name="cdtTextplatzhalter 13 Id7"/>
          <p:cNvSpPr>
            <a:spLocks noGrp="1"/>
          </p:cNvSpPr>
          <p:nvPr>
            <p:ph type="body" sz="quarter" idx="15" hasCustomPrompt="1"/>
            <p:custDataLst>
              <p:tags r:id="rId6"/>
            </p:custDataLst>
          </p:nvPr>
        </p:nvSpPr>
        <p:spPr>
          <a:xfrm>
            <a:off x="10414328" y="1414801"/>
            <a:ext cx="1295324" cy="4750549"/>
          </a:xfrm>
        </p:spPr>
        <p:txBody>
          <a:bodyPr/>
          <a:lstStyle>
            <a:lvl1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199">
                <a:solidFill>
                  <a:srgbClr val="879BAA"/>
                </a:solidFill>
              </a:defRPr>
            </a:lvl1pPr>
            <a:lvl2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199">
                <a:solidFill>
                  <a:srgbClr val="641946"/>
                </a:solidFill>
              </a:defRPr>
            </a:lvl2pPr>
            <a:lvl3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rgbClr val="879BAA"/>
                </a:solidFill>
              </a:defRPr>
            </a:lvl3pPr>
            <a:lvl4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rgbClr val="641946"/>
                </a:solidFill>
              </a:defRPr>
            </a:lvl4pPr>
            <a:lvl5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chemeClr val="accent1"/>
                </a:solidFill>
              </a:defRPr>
            </a:lvl5pPr>
            <a:lvl6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chemeClr val="accent4"/>
                </a:solidFill>
              </a:defRPr>
            </a:lvl6pPr>
          </a:lstStyle>
          <a:p>
            <a:pPr lvl="0"/>
            <a:r>
              <a:rPr lang="de-DE" noProof="0" dirty="0"/>
              <a:t>Navigationstext durch Klicken bearbeiten</a:t>
            </a:r>
          </a:p>
          <a:p>
            <a:pPr lvl="1"/>
            <a:r>
              <a:rPr lang="de-DE" noProof="0" dirty="0"/>
              <a:t>Aktives Kapitel</a:t>
            </a:r>
          </a:p>
          <a:p>
            <a:pPr lvl="2"/>
            <a:r>
              <a:rPr lang="de-DE" noProof="0" dirty="0"/>
              <a:t>Unterkapitel</a:t>
            </a:r>
          </a:p>
          <a:p>
            <a:pPr lvl="3"/>
            <a:r>
              <a:rPr lang="de-DE" noProof="0" dirty="0"/>
              <a:t>Aktives Unterkapitel</a:t>
            </a:r>
          </a:p>
          <a:p>
            <a:pPr lvl="4"/>
            <a:r>
              <a:rPr lang="de-DE" noProof="0" dirty="0"/>
              <a:t>Unterkapitel</a:t>
            </a:r>
          </a:p>
          <a:p>
            <a:pPr lvl="5"/>
            <a:r>
              <a:rPr lang="de-DE" noProof="0" dirty="0"/>
              <a:t>Aktives Unterkapitel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1252759853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rows + Navigation" preserve="1">
  <p:cSld name="Two rows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0"/>
            <a:ext cx="12192000" cy="14148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6736" y="1414801"/>
            <a:ext cx="8204689" cy="2302549"/>
          </a:xfrm>
        </p:spPr>
        <p:txBody>
          <a:bodyPr/>
          <a:lstStyle>
            <a:lvl2pPr>
              <a:defRPr baseline="0"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26736" y="3861349"/>
            <a:ext cx="8204689" cy="2304000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6" name="cdtTextplatzhalter 13 Id6"/>
          <p:cNvSpPr>
            <a:spLocks noGrp="1"/>
          </p:cNvSpPr>
          <p:nvPr>
            <p:ph type="body" sz="quarter" idx="14" hasCustomPrompt="1"/>
            <p:custDataLst>
              <p:tags r:id="rId5"/>
            </p:custDataLst>
          </p:nvPr>
        </p:nvSpPr>
        <p:spPr>
          <a:xfrm>
            <a:off x="10414328" y="1414801"/>
            <a:ext cx="1295324" cy="4750549"/>
          </a:xfrm>
        </p:spPr>
        <p:txBody>
          <a:bodyPr/>
          <a:lstStyle>
            <a:lvl1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199">
                <a:solidFill>
                  <a:srgbClr val="879BAA"/>
                </a:solidFill>
              </a:defRPr>
            </a:lvl1pPr>
            <a:lvl2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199">
                <a:solidFill>
                  <a:srgbClr val="641946"/>
                </a:solidFill>
              </a:defRPr>
            </a:lvl2pPr>
            <a:lvl3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rgbClr val="879BAA"/>
                </a:solidFill>
              </a:defRPr>
            </a:lvl3pPr>
            <a:lvl4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rgbClr val="641946"/>
                </a:solidFill>
              </a:defRPr>
            </a:lvl4pPr>
            <a:lvl5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chemeClr val="accent1"/>
                </a:solidFill>
              </a:defRPr>
            </a:lvl5pPr>
            <a:lvl6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chemeClr val="accent4"/>
                </a:solidFill>
              </a:defRPr>
            </a:lvl6pPr>
          </a:lstStyle>
          <a:p>
            <a:pPr lvl="0"/>
            <a:r>
              <a:rPr lang="de-DE" noProof="0" dirty="0"/>
              <a:t>Navigationstext durch Klicken bearbeiten</a:t>
            </a:r>
          </a:p>
          <a:p>
            <a:pPr lvl="1"/>
            <a:r>
              <a:rPr lang="de-DE" noProof="0" dirty="0"/>
              <a:t>Aktives Kapitel</a:t>
            </a:r>
          </a:p>
          <a:p>
            <a:pPr lvl="2"/>
            <a:r>
              <a:rPr lang="de-DE" noProof="0" dirty="0"/>
              <a:t>Unterkapitel</a:t>
            </a:r>
          </a:p>
          <a:p>
            <a:pPr lvl="3"/>
            <a:r>
              <a:rPr lang="de-DE" noProof="0" dirty="0"/>
              <a:t>Aktives Unterkapitel</a:t>
            </a:r>
          </a:p>
          <a:p>
            <a:pPr lvl="4"/>
            <a:r>
              <a:rPr lang="de-DE" noProof="0" dirty="0"/>
              <a:t>Unterkapitel</a:t>
            </a:r>
          </a:p>
          <a:p>
            <a:pPr lvl="5"/>
            <a:r>
              <a:rPr lang="de-DE" noProof="0" dirty="0"/>
              <a:t>Aktives Unterkapitel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387219087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objects + Navigation" preserve="1">
  <p:cSld name="Four objects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0"/>
            <a:ext cx="12192000" cy="14148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6737" y="1414800"/>
            <a:ext cx="4029901" cy="2302550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 baseline="0"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4801523" y="1414800"/>
            <a:ext cx="4029901" cy="2302550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2" name="cdtContent Placeholder 11 Id12"/>
          <p:cNvSpPr>
            <a:spLocks noGrp="1"/>
          </p:cNvSpPr>
          <p:nvPr>
            <p:ph sz="quarter" idx="14"/>
            <p:custDataLst>
              <p:tags r:id="rId5"/>
            </p:custDataLst>
          </p:nvPr>
        </p:nvSpPr>
        <p:spPr>
          <a:xfrm>
            <a:off x="626737" y="3861349"/>
            <a:ext cx="4029901" cy="2304000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5" name="cdtContent Placeholder 14 Id15"/>
          <p:cNvSpPr>
            <a:spLocks noGrp="1"/>
          </p:cNvSpPr>
          <p:nvPr>
            <p:ph sz="quarter" idx="15"/>
            <p:custDataLst>
              <p:tags r:id="rId6"/>
            </p:custDataLst>
          </p:nvPr>
        </p:nvSpPr>
        <p:spPr>
          <a:xfrm>
            <a:off x="4801524" y="3861349"/>
            <a:ext cx="4029901" cy="2304000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0" name="cdtTextplatzhalter 13 Id10"/>
          <p:cNvSpPr>
            <a:spLocks noGrp="1"/>
          </p:cNvSpPr>
          <p:nvPr>
            <p:ph type="body" sz="quarter" idx="16" hasCustomPrompt="1"/>
            <p:custDataLst>
              <p:tags r:id="rId7"/>
            </p:custDataLst>
          </p:nvPr>
        </p:nvSpPr>
        <p:spPr>
          <a:xfrm>
            <a:off x="10414328" y="1414801"/>
            <a:ext cx="1295324" cy="4750549"/>
          </a:xfrm>
        </p:spPr>
        <p:txBody>
          <a:bodyPr/>
          <a:lstStyle>
            <a:lvl1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199">
                <a:solidFill>
                  <a:srgbClr val="879BAA"/>
                </a:solidFill>
              </a:defRPr>
            </a:lvl1pPr>
            <a:lvl2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199">
                <a:solidFill>
                  <a:srgbClr val="641946"/>
                </a:solidFill>
              </a:defRPr>
            </a:lvl2pPr>
            <a:lvl3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rgbClr val="879BAA"/>
                </a:solidFill>
              </a:defRPr>
            </a:lvl3pPr>
            <a:lvl4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rgbClr val="641946"/>
                </a:solidFill>
              </a:defRPr>
            </a:lvl4pPr>
            <a:lvl5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chemeClr val="accent1"/>
                </a:solidFill>
              </a:defRPr>
            </a:lvl5pPr>
            <a:lvl6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chemeClr val="accent4"/>
                </a:solidFill>
              </a:defRPr>
            </a:lvl6pPr>
          </a:lstStyle>
          <a:p>
            <a:pPr lvl="0"/>
            <a:r>
              <a:rPr lang="de-DE" noProof="0" dirty="0"/>
              <a:t>Navigationstext durch Klicken bearbeiten</a:t>
            </a:r>
          </a:p>
          <a:p>
            <a:pPr lvl="1"/>
            <a:r>
              <a:rPr lang="de-DE" noProof="0" dirty="0"/>
              <a:t>Aktives Kapitel</a:t>
            </a:r>
          </a:p>
          <a:p>
            <a:pPr lvl="2"/>
            <a:r>
              <a:rPr lang="de-DE" noProof="0" dirty="0"/>
              <a:t>Unterkapitel</a:t>
            </a:r>
          </a:p>
          <a:p>
            <a:pPr lvl="3"/>
            <a:r>
              <a:rPr lang="de-DE" noProof="0" dirty="0"/>
              <a:t>Aktives Unterkapitel</a:t>
            </a:r>
          </a:p>
          <a:p>
            <a:pPr lvl="4"/>
            <a:r>
              <a:rPr lang="de-DE" noProof="0" dirty="0"/>
              <a:t>Unterkapitel</a:t>
            </a:r>
          </a:p>
          <a:p>
            <a:pPr lvl="5"/>
            <a:r>
              <a:rPr lang="de-DE" noProof="0" dirty="0"/>
              <a:t>Aktives Unterkapitel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3138788811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+ 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4" name="cdtText Placeholder 12 Id13"/>
          <p:cNvSpPr>
            <a:spLocks noGrp="1"/>
          </p:cNvSpPr>
          <p:nvPr>
            <p:ph type="body" sz="quarter" idx="14" hasCustomPrompt="1"/>
            <p:custDataLst>
              <p:tags r:id="rId1"/>
            </p:custDataLst>
          </p:nvPr>
        </p:nvSpPr>
        <p:spPr bwMode="auto">
          <a:xfrm>
            <a:off x="4656571" y="1414800"/>
            <a:ext cx="7535429" cy="4752000"/>
          </a:xfrm>
          <a:solidFill>
            <a:srgbClr val="CDD9E1"/>
          </a:solidFill>
        </p:spPr>
        <p:txBody>
          <a:bodyPr lIns="288000" tIns="252000" rIns="576000" bIns="252000"/>
          <a:lstStyle>
            <a:lvl1pPr marL="0" inden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Font typeface="Arial" pitchFamily="34" charset="0"/>
              <a:buNone/>
              <a:tabLst>
                <a:tab pos="5356720" algn="r"/>
              </a:tabLst>
              <a:defRPr>
                <a:solidFill>
                  <a:srgbClr val="000000"/>
                </a:solidFill>
              </a:defRPr>
            </a:lvl1pPr>
            <a:lvl2pPr marL="17991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0">
                <a:solidFill>
                  <a:srgbClr val="000000"/>
                </a:solidFill>
              </a:defRPr>
            </a:lvl2pPr>
            <a:lvl3pPr marL="17991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1">
                <a:solidFill>
                  <a:srgbClr val="000000"/>
                </a:solidFill>
              </a:defRPr>
            </a:lvl3pPr>
            <a:lvl4pPr marL="35982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0">
                <a:solidFill>
                  <a:srgbClr val="000000"/>
                </a:solidFill>
              </a:defRPr>
            </a:lvl4pPr>
            <a:lvl5pPr marL="35982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1" baseline="0">
                <a:solidFill>
                  <a:srgbClr val="000000"/>
                </a:solidFill>
              </a:defRPr>
            </a:lvl5pPr>
            <a:lvl6pPr marL="360183" indent="-180885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1"/>
            </a:lvl6pPr>
          </a:lstStyle>
          <a:p>
            <a:pPr lvl="0"/>
            <a:r>
              <a:rPr lang="de-DE" noProof="0" dirty="0"/>
              <a:t>Inhaltsverzeichnis / Kontakt durch Klicken bearbeiten</a:t>
            </a:r>
          </a:p>
          <a:p>
            <a:pPr lvl="1"/>
            <a:r>
              <a:rPr lang="de-DE" noProof="0" dirty="0"/>
              <a:t>Kapitel</a:t>
            </a:r>
          </a:p>
          <a:p>
            <a:pPr lvl="2"/>
            <a:r>
              <a:rPr lang="de-DE" noProof="0" dirty="0"/>
              <a:t>Aktives Kapitel</a:t>
            </a:r>
          </a:p>
          <a:p>
            <a:pPr lvl="3"/>
            <a:r>
              <a:rPr lang="de-DE" noProof="0" dirty="0"/>
              <a:t>Unterkapitel</a:t>
            </a:r>
          </a:p>
          <a:p>
            <a:pPr lvl="4"/>
            <a:r>
              <a:rPr lang="de-DE" noProof="0" dirty="0"/>
              <a:t>Aktives Unterkapitel</a:t>
            </a:r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15"/>
          </p:nvPr>
        </p:nvSpPr>
        <p:spPr>
          <a:xfrm>
            <a:off x="0" y="1414800"/>
            <a:ext cx="4512050" cy="4752000"/>
          </a:xfrm>
        </p:spPr>
        <p:txBody>
          <a:bodyPr tIns="1800000"/>
          <a:lstStyle>
            <a:lvl1pPr algn="ctr"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490644837"/>
      </p:ext>
    </p:extLst>
  </p:cSld>
  <p:clrMapOvr>
    <a:masterClrMapping/>
  </p:clrMapOvr>
  <p:hf hdr="0" ft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+ Inde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4" name="cdtText Placeholder 12 Id13"/>
          <p:cNvSpPr>
            <a:spLocks noGrp="1"/>
          </p:cNvSpPr>
          <p:nvPr>
            <p:ph type="body" sz="quarter" idx="14" hasCustomPrompt="1"/>
            <p:custDataLst>
              <p:tags r:id="rId1"/>
            </p:custDataLst>
          </p:nvPr>
        </p:nvSpPr>
        <p:spPr bwMode="auto">
          <a:xfrm>
            <a:off x="4656571" y="1414800"/>
            <a:ext cx="7535429" cy="4752000"/>
          </a:xfrm>
          <a:solidFill>
            <a:srgbClr val="CDD9E1"/>
          </a:solidFill>
        </p:spPr>
        <p:txBody>
          <a:bodyPr lIns="288000" tIns="252000" rIns="576000" bIns="252000"/>
          <a:lstStyle>
            <a:lvl1pPr marL="0" inden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Font typeface="Arial" pitchFamily="34" charset="0"/>
              <a:buNone/>
              <a:tabLst>
                <a:tab pos="5356720" algn="r"/>
              </a:tabLst>
              <a:defRPr>
                <a:solidFill>
                  <a:srgbClr val="000000"/>
                </a:solidFill>
              </a:defRPr>
            </a:lvl1pPr>
            <a:lvl2pPr marL="17991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0">
                <a:solidFill>
                  <a:srgbClr val="000000"/>
                </a:solidFill>
              </a:defRPr>
            </a:lvl2pPr>
            <a:lvl3pPr marL="17991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1">
                <a:solidFill>
                  <a:srgbClr val="000000"/>
                </a:solidFill>
              </a:defRPr>
            </a:lvl3pPr>
            <a:lvl4pPr marL="35982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0">
                <a:solidFill>
                  <a:srgbClr val="000000"/>
                </a:solidFill>
              </a:defRPr>
            </a:lvl4pPr>
            <a:lvl5pPr marL="35982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1" baseline="0">
                <a:solidFill>
                  <a:srgbClr val="000000"/>
                </a:solidFill>
              </a:defRPr>
            </a:lvl5pPr>
            <a:lvl6pPr marL="360183" indent="-180885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1"/>
            </a:lvl6pPr>
          </a:lstStyle>
          <a:p>
            <a:pPr lvl="0"/>
            <a:r>
              <a:rPr lang="de-DE" noProof="0" dirty="0"/>
              <a:t>Inhaltsverzeichnis / Kontakt durch Klicken bearbeiten</a:t>
            </a:r>
          </a:p>
          <a:p>
            <a:pPr lvl="1"/>
            <a:r>
              <a:rPr lang="de-DE" noProof="0" dirty="0"/>
              <a:t>Kapitel</a:t>
            </a:r>
          </a:p>
          <a:p>
            <a:pPr lvl="2"/>
            <a:r>
              <a:rPr lang="de-DE" noProof="0" dirty="0"/>
              <a:t>Aktives Kapitel</a:t>
            </a:r>
          </a:p>
          <a:p>
            <a:pPr lvl="3"/>
            <a:r>
              <a:rPr lang="de-DE" noProof="0" dirty="0"/>
              <a:t>Unterkapitel</a:t>
            </a:r>
          </a:p>
          <a:p>
            <a:pPr lvl="4"/>
            <a:r>
              <a:rPr lang="de-DE" noProof="0" dirty="0"/>
              <a:t>Aktives Unterkapitel</a:t>
            </a:r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15"/>
          </p:nvPr>
        </p:nvSpPr>
        <p:spPr>
          <a:xfrm>
            <a:off x="0" y="1414800"/>
            <a:ext cx="4512050" cy="4752000"/>
          </a:xfrm>
        </p:spPr>
        <p:txBody>
          <a:bodyPr tIns="1800000"/>
          <a:lstStyle>
            <a:lvl1pPr algn="ctr"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866777504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rafik 59">
            <a:extLst>
              <a:ext uri="{FF2B5EF4-FFF2-40B4-BE49-F238E27FC236}">
                <a16:creationId xmlns:a16="http://schemas.microsoft.com/office/drawing/2014/main" id="{64AB4EBA-3B93-4C15-9436-23ECB155ED7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74" y="0"/>
            <a:ext cx="12185653" cy="6858000"/>
          </a:xfrm>
          <a:prstGeom prst="rect">
            <a:avLst/>
          </a:prstGeom>
        </p:spPr>
      </p:pic>
      <p:sp>
        <p:nvSpPr>
          <p:cNvPr id="4" name="cdtRectangle 115 Id57350"/>
          <p:cNvSpPr>
            <a:spLocks noGrp="1" noChangeArrowheads="1"/>
          </p:cNvSpPr>
          <p:nvPr>
            <p:ph type="ctrTitle"/>
            <p:custDataLst>
              <p:tags r:id="rId1"/>
            </p:custDataLst>
          </p:nvPr>
        </p:nvSpPr>
        <p:spPr bwMode="ltGray">
          <a:xfrm>
            <a:off x="626736" y="4076150"/>
            <a:ext cx="6476627" cy="1662564"/>
          </a:xfrm>
          <a:gradFill>
            <a:gsLst>
              <a:gs pos="83000">
                <a:srgbClr val="0099B0">
                  <a:alpha val="85000"/>
                </a:srgbClr>
              </a:gs>
              <a:gs pos="50000">
                <a:srgbClr val="009999">
                  <a:alpha val="85000"/>
                </a:srgbClr>
              </a:gs>
              <a:gs pos="0">
                <a:srgbClr val="50BEBE">
                  <a:alpha val="85000"/>
                </a:srgbClr>
              </a:gs>
              <a:gs pos="100000">
                <a:srgbClr val="0099CB">
                  <a:alpha val="85000"/>
                </a:srgbClr>
              </a:gs>
            </a:gsLst>
            <a:lin ang="0" scaled="0"/>
          </a:gradFill>
        </p:spPr>
        <p:txBody>
          <a:bodyPr wrap="square" lIns="216000" tIns="90000" rIns="216000" bIns="216000" anchor="b" anchorCtr="0">
            <a:spAutoFit/>
          </a:bodyPr>
          <a:lstStyle>
            <a:lvl1pPr>
              <a:defRPr sz="4398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5" name="cdtText Box 101 Id11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096000" y="0"/>
            <a:ext cx="1587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5981" rIns="0" bIns="0">
            <a:noAutofit/>
          </a:bodyPr>
          <a:lstStyle/>
          <a:p>
            <a:pPr algn="ctr">
              <a:buClrTx/>
              <a:buFontTx/>
              <a:buNone/>
            </a:pPr>
            <a:endParaRPr lang="de-DE" sz="1099" b="1" noProof="0" dirty="0">
              <a:solidFill>
                <a:srgbClr val="990000"/>
              </a:solidFill>
            </a:endParaRPr>
          </a:p>
        </p:txBody>
      </p:sp>
      <p:sp>
        <p:nvSpPr>
          <p:cNvPr id="9" name="Textplatzhalter 57343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626736" y="5842800"/>
            <a:ext cx="6476627" cy="324000"/>
          </a:xfrm>
          <a:solidFill>
            <a:schemeClr val="bg1">
              <a:alpha val="85000"/>
            </a:schemeClr>
          </a:solidFill>
        </p:spPr>
        <p:txBody>
          <a:bodyPr lIns="216000" tIns="90000" rIns="216000" bIns="46800"/>
          <a:lstStyle>
            <a:lvl1pPr algn="r">
              <a:lnSpc>
                <a:spcPct val="100000"/>
              </a:lnSpc>
              <a:defRPr sz="999" b="1"/>
            </a:lvl1pPr>
            <a:lvl2pPr marL="1587" indent="0">
              <a:buNone/>
              <a:defRPr/>
            </a:lvl2pPr>
          </a:lstStyle>
          <a:p>
            <a:pPr lvl="0"/>
            <a:r>
              <a:rPr lang="de-DE" noProof="0" dirty="0"/>
              <a:t>Bitte URL einfügen</a:t>
            </a:r>
          </a:p>
        </p:txBody>
      </p:sp>
      <p:sp>
        <p:nvSpPr>
          <p:cNvPr id="10" name="Textplatzhalter 57343"/>
          <p:cNvSpPr>
            <a:spLocks noGrp="1"/>
          </p:cNvSpPr>
          <p:nvPr>
            <p:ph type="body" sz="quarter" idx="13" hasCustomPrompt="1"/>
          </p:nvPr>
        </p:nvSpPr>
        <p:spPr>
          <a:xfrm>
            <a:off x="626736" y="5842800"/>
            <a:ext cx="3309801" cy="324000"/>
          </a:xfrm>
        </p:spPr>
        <p:txBody>
          <a:bodyPr lIns="216000" tIns="90000" rIns="0" bIns="46800"/>
          <a:lstStyle>
            <a:lvl1pPr algn="l">
              <a:lnSpc>
                <a:spcPct val="100000"/>
              </a:lnSpc>
              <a:defRPr sz="999" b="1"/>
            </a:lvl1pPr>
            <a:lvl2pPr marL="1587" indent="0">
              <a:buNone/>
              <a:defRPr/>
            </a:lvl2pPr>
          </a:lstStyle>
          <a:p>
            <a:pPr lvl="0"/>
            <a:r>
              <a:rPr lang="de-DE" noProof="0" dirty="0"/>
              <a:t>Bitte Schutzvermerk einfügen</a:t>
            </a:r>
          </a:p>
        </p:txBody>
      </p:sp>
      <p:grpSp>
        <p:nvGrpSpPr>
          <p:cNvPr id="59" name="Gruppieren 3">
            <a:extLst>
              <a:ext uri="{FF2B5EF4-FFF2-40B4-BE49-F238E27FC236}">
                <a16:creationId xmlns:a16="http://schemas.microsoft.com/office/drawing/2014/main" id="{A691E265-6AE7-4F52-9FA3-A27084AF4243}"/>
              </a:ext>
            </a:extLst>
          </p:cNvPr>
          <p:cNvGrpSpPr/>
          <p:nvPr/>
        </p:nvGrpSpPr>
        <p:grpSpPr>
          <a:xfrm>
            <a:off x="-215888" y="-216000"/>
            <a:ext cx="12622226" cy="7290000"/>
            <a:chOff x="-216000" y="-216000"/>
            <a:chExt cx="12628800" cy="7290000"/>
          </a:xfrm>
        </p:grpSpPr>
        <p:cxnSp>
          <p:nvCxnSpPr>
            <p:cNvPr id="61" name="Gerade Verbindung 2">
              <a:extLst>
                <a:ext uri="{FF2B5EF4-FFF2-40B4-BE49-F238E27FC236}">
                  <a16:creationId xmlns:a16="http://schemas.microsoft.com/office/drawing/2014/main" id="{5B37F45B-E874-4C79-8860-F473609BDA08}"/>
                </a:ext>
              </a:extLst>
            </p:cNvPr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2" name="Gerade Verbindung 35">
              <a:extLst>
                <a:ext uri="{FF2B5EF4-FFF2-40B4-BE49-F238E27FC236}">
                  <a16:creationId xmlns:a16="http://schemas.microsoft.com/office/drawing/2014/main" id="{D4E87EB4-6557-40E6-A5ED-B410A0B7C4A0}"/>
                </a:ext>
              </a:extLst>
            </p:cNvPr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3" name="Gerade Verbindung 36">
              <a:extLst>
                <a:ext uri="{FF2B5EF4-FFF2-40B4-BE49-F238E27FC236}">
                  <a16:creationId xmlns:a16="http://schemas.microsoft.com/office/drawing/2014/main" id="{FC32CE1A-D277-4C9F-9728-00823F89F06B}"/>
                </a:ext>
              </a:extLst>
            </p:cNvPr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4" name="Gerade Verbindung 37">
              <a:extLst>
                <a:ext uri="{FF2B5EF4-FFF2-40B4-BE49-F238E27FC236}">
                  <a16:creationId xmlns:a16="http://schemas.microsoft.com/office/drawing/2014/main" id="{6C8D9030-8238-488B-A1CA-E946B3EB6382}"/>
                </a:ext>
              </a:extLst>
            </p:cNvPr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5" name="Gerade Verbindung 38">
              <a:extLst>
                <a:ext uri="{FF2B5EF4-FFF2-40B4-BE49-F238E27FC236}">
                  <a16:creationId xmlns:a16="http://schemas.microsoft.com/office/drawing/2014/main" id="{643D9DC7-43C9-4F1E-847C-011EFA21E077}"/>
                </a:ext>
              </a:extLst>
            </p:cNvPr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6" name="Gerade Verbindung 39">
              <a:extLst>
                <a:ext uri="{FF2B5EF4-FFF2-40B4-BE49-F238E27FC236}">
                  <a16:creationId xmlns:a16="http://schemas.microsoft.com/office/drawing/2014/main" id="{CEA59B9E-B8B2-4C69-8F60-F30349BB5D7A}"/>
                </a:ext>
              </a:extLst>
            </p:cNvPr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8" name="Gerade Verbindung 41">
              <a:extLst>
                <a:ext uri="{FF2B5EF4-FFF2-40B4-BE49-F238E27FC236}">
                  <a16:creationId xmlns:a16="http://schemas.microsoft.com/office/drawing/2014/main" id="{15E1E1DD-B9E5-4989-A684-9584CCDF3534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9" name="Gerade Verbindung 42">
              <a:extLst>
                <a:ext uri="{FF2B5EF4-FFF2-40B4-BE49-F238E27FC236}">
                  <a16:creationId xmlns:a16="http://schemas.microsoft.com/office/drawing/2014/main" id="{35E258CA-7E96-43C7-AA71-0BB11110309F}"/>
                </a:ext>
              </a:extLst>
            </p:cNvPr>
            <p:cNvCxnSpPr/>
            <p:nvPr userDrawn="1"/>
          </p:nvCxnSpPr>
          <p:spPr bwMode="auto">
            <a:xfrm rot="5400000">
              <a:off x="123228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0" name="Gerade Verbindung 43">
              <a:extLst>
                <a:ext uri="{FF2B5EF4-FFF2-40B4-BE49-F238E27FC236}">
                  <a16:creationId xmlns:a16="http://schemas.microsoft.com/office/drawing/2014/main" id="{0F60B345-12C5-45F5-B1F3-B824C0CD7955}"/>
                </a:ext>
              </a:extLst>
            </p:cNvPr>
            <p:cNvCxnSpPr/>
            <p:nvPr userDrawn="1"/>
          </p:nvCxnSpPr>
          <p:spPr bwMode="auto">
            <a:xfrm rot="5400000">
              <a:off x="123228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1" name="Gerade Verbindung 44">
              <a:extLst>
                <a:ext uri="{FF2B5EF4-FFF2-40B4-BE49-F238E27FC236}">
                  <a16:creationId xmlns:a16="http://schemas.microsoft.com/office/drawing/2014/main" id="{5E54D5D9-6CA6-475C-8A77-7FEBBB76A8B0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2" name="Gerade Verbindung 51">
              <a:extLst>
                <a:ext uri="{FF2B5EF4-FFF2-40B4-BE49-F238E27FC236}">
                  <a16:creationId xmlns:a16="http://schemas.microsoft.com/office/drawing/2014/main" id="{8DC38C0E-4CD8-44EC-8953-D6B6D93C32D7}"/>
                </a:ext>
              </a:extLst>
            </p:cNvPr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3" name="Gerade Verbindung 52">
              <a:extLst>
                <a:ext uri="{FF2B5EF4-FFF2-40B4-BE49-F238E27FC236}">
                  <a16:creationId xmlns:a16="http://schemas.microsoft.com/office/drawing/2014/main" id="{FED900E3-2A38-4F5C-80E9-162003EBAA8E}"/>
                </a:ext>
              </a:extLst>
            </p:cNvPr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4" name="Gerade Verbindung 53">
              <a:extLst>
                <a:ext uri="{FF2B5EF4-FFF2-40B4-BE49-F238E27FC236}">
                  <a16:creationId xmlns:a16="http://schemas.microsoft.com/office/drawing/2014/main" id="{DE8D7EC7-3897-448F-AE78-6A9A90101E1C}"/>
                </a:ext>
              </a:extLst>
            </p:cNvPr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5" name="Gerade Verbindung 54">
              <a:extLst>
                <a:ext uri="{FF2B5EF4-FFF2-40B4-BE49-F238E27FC236}">
                  <a16:creationId xmlns:a16="http://schemas.microsoft.com/office/drawing/2014/main" id="{ABE0C40A-0334-4865-8D6D-01D365CDC427}"/>
                </a:ext>
              </a:extLst>
            </p:cNvPr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6" name="Gerade Verbindung 55">
              <a:extLst>
                <a:ext uri="{FF2B5EF4-FFF2-40B4-BE49-F238E27FC236}">
                  <a16:creationId xmlns:a16="http://schemas.microsoft.com/office/drawing/2014/main" id="{4750E5EA-37B5-45C7-A071-98282C04C239}"/>
                </a:ext>
              </a:extLst>
            </p:cNvPr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7" name="Gerade Verbindung 56">
              <a:extLst>
                <a:ext uri="{FF2B5EF4-FFF2-40B4-BE49-F238E27FC236}">
                  <a16:creationId xmlns:a16="http://schemas.microsoft.com/office/drawing/2014/main" id="{E06C1A97-7249-4D44-9BE2-EF4EED7CC9CC}"/>
                </a:ext>
              </a:extLst>
            </p:cNvPr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9" name="Gerade Verbindung 58">
              <a:extLst>
                <a:ext uri="{FF2B5EF4-FFF2-40B4-BE49-F238E27FC236}">
                  <a16:creationId xmlns:a16="http://schemas.microsoft.com/office/drawing/2014/main" id="{82A54D8B-6494-43F4-A2BB-2D851464207C}"/>
                </a:ext>
              </a:extLst>
            </p:cNvPr>
            <p:cNvCxnSpPr/>
            <p:nvPr userDrawn="1"/>
          </p:nvCxnSpPr>
          <p:spPr bwMode="auto">
            <a:xfrm rot="5400000">
              <a:off x="-1260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0" name="Gerade Verbindung 59">
              <a:extLst>
                <a:ext uri="{FF2B5EF4-FFF2-40B4-BE49-F238E27FC236}">
                  <a16:creationId xmlns:a16="http://schemas.microsoft.com/office/drawing/2014/main" id="{4BB78C3C-9332-4C41-AB62-2AB98A65F4C3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1" name="Gerade Verbindung 60">
              <a:extLst>
                <a:ext uri="{FF2B5EF4-FFF2-40B4-BE49-F238E27FC236}">
                  <a16:creationId xmlns:a16="http://schemas.microsoft.com/office/drawing/2014/main" id="{4B6D1295-D95F-4A25-9225-F0533DA574F9}"/>
                </a:ext>
              </a:extLst>
            </p:cNvPr>
            <p:cNvCxnSpPr/>
            <p:nvPr userDrawn="1"/>
          </p:nvCxnSpPr>
          <p:spPr bwMode="auto">
            <a:xfrm rot="5400000">
              <a:off x="-1260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2" name="Gerade Verbindung 61">
              <a:extLst>
                <a:ext uri="{FF2B5EF4-FFF2-40B4-BE49-F238E27FC236}">
                  <a16:creationId xmlns:a16="http://schemas.microsoft.com/office/drawing/2014/main" id="{7AC0C35F-0BB9-43BD-813E-DCC6FFA90AC7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pic>
        <p:nvPicPr>
          <p:cNvPr id="31" name="Graphic 30">
            <a:extLst>
              <a:ext uri="{FF2B5EF4-FFF2-40B4-BE49-F238E27FC236}">
                <a16:creationId xmlns:a16="http://schemas.microsoft.com/office/drawing/2014/main" id="{FF2FF38C-C108-4399-A9D1-6574D59BF54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49189" y="324000"/>
            <a:ext cx="2158876" cy="91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05695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color fill">
    <p:bg>
      <p:bgPr>
        <a:solidFill>
          <a:srgbClr val="CDD9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dtRectangle 115 Id57350"/>
          <p:cNvSpPr>
            <a:spLocks noGrp="1" noChangeArrowheads="1"/>
          </p:cNvSpPr>
          <p:nvPr>
            <p:ph type="ctrTitle"/>
            <p:custDataLst>
              <p:tags r:id="rId1"/>
            </p:custDataLst>
          </p:nvPr>
        </p:nvSpPr>
        <p:spPr bwMode="ltGray">
          <a:xfrm>
            <a:off x="626736" y="4076150"/>
            <a:ext cx="6476627" cy="1662564"/>
          </a:xfrm>
          <a:gradFill>
            <a:gsLst>
              <a:gs pos="83000">
                <a:srgbClr val="0099B0">
                  <a:alpha val="85000"/>
                </a:srgbClr>
              </a:gs>
              <a:gs pos="50000">
                <a:srgbClr val="009999">
                  <a:alpha val="85000"/>
                </a:srgbClr>
              </a:gs>
              <a:gs pos="0">
                <a:srgbClr val="50BEBE">
                  <a:alpha val="85000"/>
                </a:srgbClr>
              </a:gs>
              <a:gs pos="100000">
                <a:srgbClr val="0099CB">
                  <a:alpha val="85000"/>
                </a:srgbClr>
              </a:gs>
            </a:gsLst>
            <a:lin ang="0" scaled="0"/>
          </a:gradFill>
        </p:spPr>
        <p:txBody>
          <a:bodyPr wrap="square" lIns="216000" tIns="90000" rIns="216000" bIns="216000" anchor="b" anchorCtr="0">
            <a:spAutoFit/>
          </a:bodyPr>
          <a:lstStyle>
            <a:lvl1pPr>
              <a:defRPr sz="4398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4" name="cdtText Box 101 Id11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096000" y="0"/>
            <a:ext cx="1587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5981" rIns="0" bIns="0">
            <a:noAutofit/>
          </a:bodyPr>
          <a:lstStyle/>
          <a:p>
            <a:pPr algn="ctr">
              <a:buClrTx/>
              <a:buFontTx/>
              <a:buNone/>
            </a:pPr>
            <a:endParaRPr lang="de-DE" sz="1099" b="1" noProof="0" dirty="0">
              <a:solidFill>
                <a:srgbClr val="990000"/>
              </a:solidFill>
            </a:endParaRPr>
          </a:p>
        </p:txBody>
      </p:sp>
      <p:sp>
        <p:nvSpPr>
          <p:cNvPr id="8" name="Textplatzhalter 57343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626736" y="5842800"/>
            <a:ext cx="6476627" cy="324000"/>
          </a:xfrm>
          <a:solidFill>
            <a:schemeClr val="bg1">
              <a:alpha val="85000"/>
            </a:schemeClr>
          </a:solidFill>
        </p:spPr>
        <p:txBody>
          <a:bodyPr lIns="216000" tIns="90000" rIns="216000" bIns="46800"/>
          <a:lstStyle>
            <a:lvl1pPr algn="r">
              <a:lnSpc>
                <a:spcPct val="100000"/>
              </a:lnSpc>
              <a:defRPr sz="999" b="1"/>
            </a:lvl1pPr>
            <a:lvl2pPr marL="1587" indent="0">
              <a:buNone/>
              <a:defRPr/>
            </a:lvl2pPr>
          </a:lstStyle>
          <a:p>
            <a:pPr lvl="0"/>
            <a:r>
              <a:rPr lang="de-DE" noProof="0" dirty="0"/>
              <a:t>Bitte URL einfügen</a:t>
            </a:r>
          </a:p>
        </p:txBody>
      </p:sp>
      <p:sp>
        <p:nvSpPr>
          <p:cNvPr id="11" name="Textplatzhalter 57343"/>
          <p:cNvSpPr>
            <a:spLocks noGrp="1"/>
          </p:cNvSpPr>
          <p:nvPr>
            <p:ph type="body" sz="quarter" idx="13" hasCustomPrompt="1"/>
          </p:nvPr>
        </p:nvSpPr>
        <p:spPr>
          <a:xfrm>
            <a:off x="626736" y="5842800"/>
            <a:ext cx="3309801" cy="324000"/>
          </a:xfrm>
        </p:spPr>
        <p:txBody>
          <a:bodyPr lIns="216000" tIns="90000" rIns="0" bIns="46800"/>
          <a:lstStyle>
            <a:lvl1pPr algn="l">
              <a:lnSpc>
                <a:spcPct val="100000"/>
              </a:lnSpc>
              <a:defRPr sz="999" b="1"/>
            </a:lvl1pPr>
            <a:lvl2pPr marL="1587" indent="0">
              <a:buNone/>
              <a:defRPr/>
            </a:lvl2pPr>
          </a:lstStyle>
          <a:p>
            <a:pPr lvl="0"/>
            <a:r>
              <a:rPr lang="de-DE" noProof="0" dirty="0"/>
              <a:t>Bitte Schutzvermerk einfügen</a:t>
            </a:r>
          </a:p>
        </p:txBody>
      </p:sp>
      <p:grpSp>
        <p:nvGrpSpPr>
          <p:cNvPr id="57" name="Gruppieren 3">
            <a:extLst>
              <a:ext uri="{FF2B5EF4-FFF2-40B4-BE49-F238E27FC236}">
                <a16:creationId xmlns:a16="http://schemas.microsoft.com/office/drawing/2014/main" id="{B5C21E21-E052-451B-BDE0-E43FC40207DD}"/>
              </a:ext>
            </a:extLst>
          </p:cNvPr>
          <p:cNvGrpSpPr/>
          <p:nvPr/>
        </p:nvGrpSpPr>
        <p:grpSpPr>
          <a:xfrm>
            <a:off x="-215888" y="-216000"/>
            <a:ext cx="12622226" cy="7290000"/>
            <a:chOff x="-216000" y="-216000"/>
            <a:chExt cx="12628800" cy="7290000"/>
          </a:xfrm>
        </p:grpSpPr>
        <p:cxnSp>
          <p:nvCxnSpPr>
            <p:cNvPr id="58" name="Gerade Verbindung 2">
              <a:extLst>
                <a:ext uri="{FF2B5EF4-FFF2-40B4-BE49-F238E27FC236}">
                  <a16:creationId xmlns:a16="http://schemas.microsoft.com/office/drawing/2014/main" id="{542A1893-0B87-4B3D-B4FA-867FA11CCFB1}"/>
                </a:ext>
              </a:extLst>
            </p:cNvPr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9" name="Gerade Verbindung 35">
              <a:extLst>
                <a:ext uri="{FF2B5EF4-FFF2-40B4-BE49-F238E27FC236}">
                  <a16:creationId xmlns:a16="http://schemas.microsoft.com/office/drawing/2014/main" id="{D2B17994-E420-4CB1-A7CD-E535DF6125C9}"/>
                </a:ext>
              </a:extLst>
            </p:cNvPr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0" name="Gerade Verbindung 36">
              <a:extLst>
                <a:ext uri="{FF2B5EF4-FFF2-40B4-BE49-F238E27FC236}">
                  <a16:creationId xmlns:a16="http://schemas.microsoft.com/office/drawing/2014/main" id="{3BA2E6DD-9A67-4C18-9489-15060673EE43}"/>
                </a:ext>
              </a:extLst>
            </p:cNvPr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1" name="Gerade Verbindung 37">
              <a:extLst>
                <a:ext uri="{FF2B5EF4-FFF2-40B4-BE49-F238E27FC236}">
                  <a16:creationId xmlns:a16="http://schemas.microsoft.com/office/drawing/2014/main" id="{FC1854C1-7B49-4012-B63C-C7279D3A0BBD}"/>
                </a:ext>
              </a:extLst>
            </p:cNvPr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2" name="Gerade Verbindung 38">
              <a:extLst>
                <a:ext uri="{FF2B5EF4-FFF2-40B4-BE49-F238E27FC236}">
                  <a16:creationId xmlns:a16="http://schemas.microsoft.com/office/drawing/2014/main" id="{2FEB3565-E837-4D8B-AED8-B46042FD10EA}"/>
                </a:ext>
              </a:extLst>
            </p:cNvPr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3" name="Gerade Verbindung 39">
              <a:extLst>
                <a:ext uri="{FF2B5EF4-FFF2-40B4-BE49-F238E27FC236}">
                  <a16:creationId xmlns:a16="http://schemas.microsoft.com/office/drawing/2014/main" id="{570C7294-614C-4F5A-91AF-34FACC8ECFF5}"/>
                </a:ext>
              </a:extLst>
            </p:cNvPr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5" name="Gerade Verbindung 41">
              <a:extLst>
                <a:ext uri="{FF2B5EF4-FFF2-40B4-BE49-F238E27FC236}">
                  <a16:creationId xmlns:a16="http://schemas.microsoft.com/office/drawing/2014/main" id="{3C1F8C9F-1E38-4E67-B3A4-7466723A1C7C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6" name="Gerade Verbindung 42">
              <a:extLst>
                <a:ext uri="{FF2B5EF4-FFF2-40B4-BE49-F238E27FC236}">
                  <a16:creationId xmlns:a16="http://schemas.microsoft.com/office/drawing/2014/main" id="{F9A18C70-C103-4919-A489-C738B06158E2}"/>
                </a:ext>
              </a:extLst>
            </p:cNvPr>
            <p:cNvCxnSpPr/>
            <p:nvPr userDrawn="1"/>
          </p:nvCxnSpPr>
          <p:spPr bwMode="auto">
            <a:xfrm rot="5400000">
              <a:off x="123228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7" name="Gerade Verbindung 43">
              <a:extLst>
                <a:ext uri="{FF2B5EF4-FFF2-40B4-BE49-F238E27FC236}">
                  <a16:creationId xmlns:a16="http://schemas.microsoft.com/office/drawing/2014/main" id="{3B4FFBD8-5570-4694-AD3B-7F9622D06A3B}"/>
                </a:ext>
              </a:extLst>
            </p:cNvPr>
            <p:cNvCxnSpPr/>
            <p:nvPr userDrawn="1"/>
          </p:nvCxnSpPr>
          <p:spPr bwMode="auto">
            <a:xfrm rot="5400000">
              <a:off x="123228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8" name="Gerade Verbindung 44">
              <a:extLst>
                <a:ext uri="{FF2B5EF4-FFF2-40B4-BE49-F238E27FC236}">
                  <a16:creationId xmlns:a16="http://schemas.microsoft.com/office/drawing/2014/main" id="{152FE824-9C18-4A15-829E-30051105BE0F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9" name="Gerade Verbindung 51">
              <a:extLst>
                <a:ext uri="{FF2B5EF4-FFF2-40B4-BE49-F238E27FC236}">
                  <a16:creationId xmlns:a16="http://schemas.microsoft.com/office/drawing/2014/main" id="{E3275013-E75D-4F50-AD0C-3912741931F5}"/>
                </a:ext>
              </a:extLst>
            </p:cNvPr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0" name="Gerade Verbindung 52">
              <a:extLst>
                <a:ext uri="{FF2B5EF4-FFF2-40B4-BE49-F238E27FC236}">
                  <a16:creationId xmlns:a16="http://schemas.microsoft.com/office/drawing/2014/main" id="{D87FC063-CCB2-449C-A103-4BE8C80A9D75}"/>
                </a:ext>
              </a:extLst>
            </p:cNvPr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1" name="Gerade Verbindung 53">
              <a:extLst>
                <a:ext uri="{FF2B5EF4-FFF2-40B4-BE49-F238E27FC236}">
                  <a16:creationId xmlns:a16="http://schemas.microsoft.com/office/drawing/2014/main" id="{E6F084A6-FD70-4EF7-ABFA-1BB64D778323}"/>
                </a:ext>
              </a:extLst>
            </p:cNvPr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2" name="Gerade Verbindung 54">
              <a:extLst>
                <a:ext uri="{FF2B5EF4-FFF2-40B4-BE49-F238E27FC236}">
                  <a16:creationId xmlns:a16="http://schemas.microsoft.com/office/drawing/2014/main" id="{3F33D5F2-340B-44BA-BC03-E58484FDE98F}"/>
                </a:ext>
              </a:extLst>
            </p:cNvPr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3" name="Gerade Verbindung 55">
              <a:extLst>
                <a:ext uri="{FF2B5EF4-FFF2-40B4-BE49-F238E27FC236}">
                  <a16:creationId xmlns:a16="http://schemas.microsoft.com/office/drawing/2014/main" id="{4621E99B-1945-47FB-989A-0187F4D12218}"/>
                </a:ext>
              </a:extLst>
            </p:cNvPr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4" name="Gerade Verbindung 56">
              <a:extLst>
                <a:ext uri="{FF2B5EF4-FFF2-40B4-BE49-F238E27FC236}">
                  <a16:creationId xmlns:a16="http://schemas.microsoft.com/office/drawing/2014/main" id="{60C014DA-54C8-462C-8719-8CECDF9CF8D3}"/>
                </a:ext>
              </a:extLst>
            </p:cNvPr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6" name="Gerade Verbindung 58">
              <a:extLst>
                <a:ext uri="{FF2B5EF4-FFF2-40B4-BE49-F238E27FC236}">
                  <a16:creationId xmlns:a16="http://schemas.microsoft.com/office/drawing/2014/main" id="{30F01FD5-3B60-430B-BF1C-8294B24D688D}"/>
                </a:ext>
              </a:extLst>
            </p:cNvPr>
            <p:cNvCxnSpPr/>
            <p:nvPr userDrawn="1"/>
          </p:nvCxnSpPr>
          <p:spPr bwMode="auto">
            <a:xfrm rot="5400000">
              <a:off x="-1260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7" name="Gerade Verbindung 59">
              <a:extLst>
                <a:ext uri="{FF2B5EF4-FFF2-40B4-BE49-F238E27FC236}">
                  <a16:creationId xmlns:a16="http://schemas.microsoft.com/office/drawing/2014/main" id="{5911D1A9-0197-47D4-9568-5BBAD7B9F674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8" name="Gerade Verbindung 60">
              <a:extLst>
                <a:ext uri="{FF2B5EF4-FFF2-40B4-BE49-F238E27FC236}">
                  <a16:creationId xmlns:a16="http://schemas.microsoft.com/office/drawing/2014/main" id="{0D113640-2E8D-4AC9-BAB9-042241E12AB1}"/>
                </a:ext>
              </a:extLst>
            </p:cNvPr>
            <p:cNvCxnSpPr/>
            <p:nvPr userDrawn="1"/>
          </p:nvCxnSpPr>
          <p:spPr bwMode="auto">
            <a:xfrm rot="5400000">
              <a:off x="-1260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9" name="Gerade Verbindung 61">
              <a:extLst>
                <a:ext uri="{FF2B5EF4-FFF2-40B4-BE49-F238E27FC236}">
                  <a16:creationId xmlns:a16="http://schemas.microsoft.com/office/drawing/2014/main" id="{97A57D31-8658-4F11-A7BD-660F9160148D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pic>
        <p:nvPicPr>
          <p:cNvPr id="30" name="Graphic 29">
            <a:extLst>
              <a:ext uri="{FF2B5EF4-FFF2-40B4-BE49-F238E27FC236}">
                <a16:creationId xmlns:a16="http://schemas.microsoft.com/office/drawing/2014/main" id="{BB2AFED3-889B-46B7-822E-B28370DA381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49189" y="324000"/>
            <a:ext cx="2158876" cy="91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896193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hapter titl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rafik 59">
            <a:extLst>
              <a:ext uri="{FF2B5EF4-FFF2-40B4-BE49-F238E27FC236}">
                <a16:creationId xmlns:a16="http://schemas.microsoft.com/office/drawing/2014/main" id="{8C5D7464-9AEB-419C-9B81-FA3E98ECFFE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74" y="0"/>
            <a:ext cx="12185653" cy="6858000"/>
          </a:xfrm>
          <a:prstGeom prst="rect">
            <a:avLst/>
          </a:prstGeom>
        </p:spPr>
      </p:pic>
      <p:sp>
        <p:nvSpPr>
          <p:cNvPr id="4" name="cdtRectangle 115 Id57350"/>
          <p:cNvSpPr>
            <a:spLocks noGrp="1" noChangeArrowheads="1"/>
          </p:cNvSpPr>
          <p:nvPr>
            <p:ph type="ctrTitle"/>
            <p:custDataLst>
              <p:tags r:id="rId1"/>
            </p:custDataLst>
          </p:nvPr>
        </p:nvSpPr>
        <p:spPr bwMode="ltGray">
          <a:xfrm>
            <a:off x="626736" y="4504550"/>
            <a:ext cx="6476627" cy="1662564"/>
          </a:xfrm>
          <a:gradFill>
            <a:gsLst>
              <a:gs pos="83000">
                <a:srgbClr val="0099B0">
                  <a:alpha val="85000"/>
                </a:srgbClr>
              </a:gs>
              <a:gs pos="50000">
                <a:srgbClr val="009999">
                  <a:alpha val="85000"/>
                </a:srgbClr>
              </a:gs>
              <a:gs pos="0">
                <a:srgbClr val="50BEBE">
                  <a:alpha val="85000"/>
                </a:srgbClr>
              </a:gs>
              <a:gs pos="100000">
                <a:srgbClr val="0099CB">
                  <a:alpha val="85000"/>
                </a:srgbClr>
              </a:gs>
            </a:gsLst>
            <a:lin ang="0" scaled="0"/>
          </a:gradFill>
        </p:spPr>
        <p:txBody>
          <a:bodyPr wrap="square" lIns="216000" tIns="90000" rIns="216000" bIns="216000" anchor="b" anchorCtr="0">
            <a:spAutoFit/>
          </a:bodyPr>
          <a:lstStyle>
            <a:lvl1pPr>
              <a:defRPr sz="4398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5" name="cdtText Box 101 Id11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096000" y="0"/>
            <a:ext cx="1587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5981" rIns="0" bIns="0">
            <a:noAutofit/>
          </a:bodyPr>
          <a:lstStyle/>
          <a:p>
            <a:pPr algn="ctr">
              <a:buClrTx/>
              <a:buFontTx/>
              <a:buNone/>
            </a:pPr>
            <a:endParaRPr lang="de-DE" sz="1099" b="1" noProof="0" dirty="0">
              <a:solidFill>
                <a:srgbClr val="990000"/>
              </a:solidFill>
            </a:endParaRPr>
          </a:p>
        </p:txBody>
      </p:sp>
      <p:grpSp>
        <p:nvGrpSpPr>
          <p:cNvPr id="58" name="Gruppieren 3">
            <a:extLst>
              <a:ext uri="{FF2B5EF4-FFF2-40B4-BE49-F238E27FC236}">
                <a16:creationId xmlns:a16="http://schemas.microsoft.com/office/drawing/2014/main" id="{BD5BCD77-BA50-4823-BF74-DCB3C393B6EB}"/>
              </a:ext>
            </a:extLst>
          </p:cNvPr>
          <p:cNvGrpSpPr/>
          <p:nvPr/>
        </p:nvGrpSpPr>
        <p:grpSpPr>
          <a:xfrm>
            <a:off x="-215888" y="-216000"/>
            <a:ext cx="12622226" cy="7290000"/>
            <a:chOff x="-216000" y="-216000"/>
            <a:chExt cx="12628800" cy="7290000"/>
          </a:xfrm>
        </p:grpSpPr>
        <p:cxnSp>
          <p:nvCxnSpPr>
            <p:cNvPr id="59" name="Gerade Verbindung 2">
              <a:extLst>
                <a:ext uri="{FF2B5EF4-FFF2-40B4-BE49-F238E27FC236}">
                  <a16:creationId xmlns:a16="http://schemas.microsoft.com/office/drawing/2014/main" id="{39DE1F75-7EAC-4AE1-A1F1-3D336A0E5488}"/>
                </a:ext>
              </a:extLst>
            </p:cNvPr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0" name="Gerade Verbindung 35">
              <a:extLst>
                <a:ext uri="{FF2B5EF4-FFF2-40B4-BE49-F238E27FC236}">
                  <a16:creationId xmlns:a16="http://schemas.microsoft.com/office/drawing/2014/main" id="{CD3CF657-D2AA-4AEA-A8BD-4557FD021A62}"/>
                </a:ext>
              </a:extLst>
            </p:cNvPr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1" name="Gerade Verbindung 36">
              <a:extLst>
                <a:ext uri="{FF2B5EF4-FFF2-40B4-BE49-F238E27FC236}">
                  <a16:creationId xmlns:a16="http://schemas.microsoft.com/office/drawing/2014/main" id="{15358091-C9B5-409A-ABE7-8943FA096D51}"/>
                </a:ext>
              </a:extLst>
            </p:cNvPr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2" name="Gerade Verbindung 37">
              <a:extLst>
                <a:ext uri="{FF2B5EF4-FFF2-40B4-BE49-F238E27FC236}">
                  <a16:creationId xmlns:a16="http://schemas.microsoft.com/office/drawing/2014/main" id="{3F2A3BC5-9F69-44A6-941C-732A0C74E8D2}"/>
                </a:ext>
              </a:extLst>
            </p:cNvPr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3" name="Gerade Verbindung 38">
              <a:extLst>
                <a:ext uri="{FF2B5EF4-FFF2-40B4-BE49-F238E27FC236}">
                  <a16:creationId xmlns:a16="http://schemas.microsoft.com/office/drawing/2014/main" id="{4A607B77-430E-4134-A72E-014B812B5A4A}"/>
                </a:ext>
              </a:extLst>
            </p:cNvPr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4" name="Gerade Verbindung 39">
              <a:extLst>
                <a:ext uri="{FF2B5EF4-FFF2-40B4-BE49-F238E27FC236}">
                  <a16:creationId xmlns:a16="http://schemas.microsoft.com/office/drawing/2014/main" id="{542E4096-855C-4A12-BDFF-C88A88F33884}"/>
                </a:ext>
              </a:extLst>
            </p:cNvPr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6" name="Gerade Verbindung 41">
              <a:extLst>
                <a:ext uri="{FF2B5EF4-FFF2-40B4-BE49-F238E27FC236}">
                  <a16:creationId xmlns:a16="http://schemas.microsoft.com/office/drawing/2014/main" id="{B8DE5CEB-734F-4215-B6F9-0ABCA29BDF1E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7" name="Gerade Verbindung 42">
              <a:extLst>
                <a:ext uri="{FF2B5EF4-FFF2-40B4-BE49-F238E27FC236}">
                  <a16:creationId xmlns:a16="http://schemas.microsoft.com/office/drawing/2014/main" id="{80596428-F011-48A8-9160-3D789DEFA4C1}"/>
                </a:ext>
              </a:extLst>
            </p:cNvPr>
            <p:cNvCxnSpPr/>
            <p:nvPr userDrawn="1"/>
          </p:nvCxnSpPr>
          <p:spPr bwMode="auto">
            <a:xfrm rot="5400000">
              <a:off x="123228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8" name="Gerade Verbindung 43">
              <a:extLst>
                <a:ext uri="{FF2B5EF4-FFF2-40B4-BE49-F238E27FC236}">
                  <a16:creationId xmlns:a16="http://schemas.microsoft.com/office/drawing/2014/main" id="{F892447A-7F7A-43E0-8ECE-1B87271919C2}"/>
                </a:ext>
              </a:extLst>
            </p:cNvPr>
            <p:cNvCxnSpPr/>
            <p:nvPr userDrawn="1"/>
          </p:nvCxnSpPr>
          <p:spPr bwMode="auto">
            <a:xfrm rot="5400000">
              <a:off x="123228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9" name="Gerade Verbindung 44">
              <a:extLst>
                <a:ext uri="{FF2B5EF4-FFF2-40B4-BE49-F238E27FC236}">
                  <a16:creationId xmlns:a16="http://schemas.microsoft.com/office/drawing/2014/main" id="{249266EC-7EDE-43E9-9C80-CE79D23635D0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0" name="Gerade Verbindung 51">
              <a:extLst>
                <a:ext uri="{FF2B5EF4-FFF2-40B4-BE49-F238E27FC236}">
                  <a16:creationId xmlns:a16="http://schemas.microsoft.com/office/drawing/2014/main" id="{DD5A1A80-775D-474E-9524-5E01192FBDAC}"/>
                </a:ext>
              </a:extLst>
            </p:cNvPr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1" name="Gerade Verbindung 52">
              <a:extLst>
                <a:ext uri="{FF2B5EF4-FFF2-40B4-BE49-F238E27FC236}">
                  <a16:creationId xmlns:a16="http://schemas.microsoft.com/office/drawing/2014/main" id="{65B8B91E-7E33-482E-9508-3D680CA09A66}"/>
                </a:ext>
              </a:extLst>
            </p:cNvPr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2" name="Gerade Verbindung 53">
              <a:extLst>
                <a:ext uri="{FF2B5EF4-FFF2-40B4-BE49-F238E27FC236}">
                  <a16:creationId xmlns:a16="http://schemas.microsoft.com/office/drawing/2014/main" id="{510ED15E-98B1-4478-AE8A-73089FCF451A}"/>
                </a:ext>
              </a:extLst>
            </p:cNvPr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3" name="Gerade Verbindung 54">
              <a:extLst>
                <a:ext uri="{FF2B5EF4-FFF2-40B4-BE49-F238E27FC236}">
                  <a16:creationId xmlns:a16="http://schemas.microsoft.com/office/drawing/2014/main" id="{B48E4357-1180-48FC-84D9-36EBE6985D6E}"/>
                </a:ext>
              </a:extLst>
            </p:cNvPr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4" name="Gerade Verbindung 55">
              <a:extLst>
                <a:ext uri="{FF2B5EF4-FFF2-40B4-BE49-F238E27FC236}">
                  <a16:creationId xmlns:a16="http://schemas.microsoft.com/office/drawing/2014/main" id="{95549C3E-BD52-46C1-8C7A-FFE9C6951D7A}"/>
                </a:ext>
              </a:extLst>
            </p:cNvPr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5" name="Gerade Verbindung 56">
              <a:extLst>
                <a:ext uri="{FF2B5EF4-FFF2-40B4-BE49-F238E27FC236}">
                  <a16:creationId xmlns:a16="http://schemas.microsoft.com/office/drawing/2014/main" id="{0413DB51-30FE-43D6-94E2-30FEE41136F4}"/>
                </a:ext>
              </a:extLst>
            </p:cNvPr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7" name="Gerade Verbindung 58">
              <a:extLst>
                <a:ext uri="{FF2B5EF4-FFF2-40B4-BE49-F238E27FC236}">
                  <a16:creationId xmlns:a16="http://schemas.microsoft.com/office/drawing/2014/main" id="{B89C61C4-0B3F-482D-88FA-DE0C43A3237C}"/>
                </a:ext>
              </a:extLst>
            </p:cNvPr>
            <p:cNvCxnSpPr/>
            <p:nvPr userDrawn="1"/>
          </p:nvCxnSpPr>
          <p:spPr bwMode="auto">
            <a:xfrm rot="5400000">
              <a:off x="-1260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8" name="Gerade Verbindung 59">
              <a:extLst>
                <a:ext uri="{FF2B5EF4-FFF2-40B4-BE49-F238E27FC236}">
                  <a16:creationId xmlns:a16="http://schemas.microsoft.com/office/drawing/2014/main" id="{CA68E1D7-F6A6-4C6E-BA26-59968E11ADB4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9" name="Gerade Verbindung 60">
              <a:extLst>
                <a:ext uri="{FF2B5EF4-FFF2-40B4-BE49-F238E27FC236}">
                  <a16:creationId xmlns:a16="http://schemas.microsoft.com/office/drawing/2014/main" id="{D1FD3672-36F2-48F7-962B-C80DDF73093F}"/>
                </a:ext>
              </a:extLst>
            </p:cNvPr>
            <p:cNvCxnSpPr/>
            <p:nvPr userDrawn="1"/>
          </p:nvCxnSpPr>
          <p:spPr bwMode="auto">
            <a:xfrm rot="5400000">
              <a:off x="-1260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0" name="Gerade Verbindung 61">
              <a:extLst>
                <a:ext uri="{FF2B5EF4-FFF2-40B4-BE49-F238E27FC236}">
                  <a16:creationId xmlns:a16="http://schemas.microsoft.com/office/drawing/2014/main" id="{5BEB1B31-6A4A-410A-A701-D0DA609DFF18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pic>
        <p:nvPicPr>
          <p:cNvPr id="29" name="Graphic 28">
            <a:extLst>
              <a:ext uri="{FF2B5EF4-FFF2-40B4-BE49-F238E27FC236}">
                <a16:creationId xmlns:a16="http://schemas.microsoft.com/office/drawing/2014/main" id="{09A8A2B5-52C9-466A-A9EE-BF30696E1BD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49189" y="324000"/>
            <a:ext cx="2158876" cy="91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797210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hapter title color fill">
    <p:bg>
      <p:bgPr>
        <a:solidFill>
          <a:srgbClr val="CDD9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dtRectangle 115 Id57350"/>
          <p:cNvSpPr>
            <a:spLocks noGrp="1" noChangeArrowheads="1"/>
          </p:cNvSpPr>
          <p:nvPr>
            <p:ph type="ctrTitle"/>
            <p:custDataLst>
              <p:tags r:id="rId1"/>
            </p:custDataLst>
          </p:nvPr>
        </p:nvSpPr>
        <p:spPr bwMode="ltGray">
          <a:xfrm>
            <a:off x="626736" y="4504550"/>
            <a:ext cx="6476627" cy="1662564"/>
          </a:xfrm>
          <a:gradFill>
            <a:gsLst>
              <a:gs pos="83000">
                <a:srgbClr val="0099B0">
                  <a:alpha val="85000"/>
                </a:srgbClr>
              </a:gs>
              <a:gs pos="50000">
                <a:srgbClr val="009999">
                  <a:alpha val="85000"/>
                </a:srgbClr>
              </a:gs>
              <a:gs pos="0">
                <a:srgbClr val="50BEBE">
                  <a:alpha val="85000"/>
                </a:srgbClr>
              </a:gs>
              <a:gs pos="100000">
                <a:srgbClr val="0099CB">
                  <a:alpha val="85000"/>
                </a:srgbClr>
              </a:gs>
            </a:gsLst>
            <a:lin ang="0" scaled="0"/>
          </a:gradFill>
        </p:spPr>
        <p:txBody>
          <a:bodyPr wrap="square" lIns="216000" tIns="90000" rIns="216000" bIns="216000" anchor="b" anchorCtr="0">
            <a:spAutoFit/>
          </a:bodyPr>
          <a:lstStyle>
            <a:lvl1pPr>
              <a:defRPr sz="4398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4" name="cdtText Box 101 Id11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096000" y="0"/>
            <a:ext cx="1587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5981" rIns="0" bIns="0">
            <a:noAutofit/>
          </a:bodyPr>
          <a:lstStyle/>
          <a:p>
            <a:pPr algn="ctr">
              <a:buClrTx/>
              <a:buFontTx/>
              <a:buNone/>
            </a:pPr>
            <a:endParaRPr lang="de-DE" sz="1099" b="1" noProof="0" dirty="0">
              <a:solidFill>
                <a:srgbClr val="990000"/>
              </a:solidFill>
            </a:endParaRPr>
          </a:p>
        </p:txBody>
      </p:sp>
      <p:grpSp>
        <p:nvGrpSpPr>
          <p:cNvPr id="55" name="Gruppieren 3">
            <a:extLst>
              <a:ext uri="{FF2B5EF4-FFF2-40B4-BE49-F238E27FC236}">
                <a16:creationId xmlns:a16="http://schemas.microsoft.com/office/drawing/2014/main" id="{67A936E5-4E87-4D4E-B02A-03E0AEA93B5A}"/>
              </a:ext>
            </a:extLst>
          </p:cNvPr>
          <p:cNvGrpSpPr/>
          <p:nvPr/>
        </p:nvGrpSpPr>
        <p:grpSpPr>
          <a:xfrm>
            <a:off x="-215888" y="-216000"/>
            <a:ext cx="12622226" cy="7290000"/>
            <a:chOff x="-216000" y="-216000"/>
            <a:chExt cx="12628800" cy="7290000"/>
          </a:xfrm>
        </p:grpSpPr>
        <p:cxnSp>
          <p:nvCxnSpPr>
            <p:cNvPr id="56" name="Gerade Verbindung 2">
              <a:extLst>
                <a:ext uri="{FF2B5EF4-FFF2-40B4-BE49-F238E27FC236}">
                  <a16:creationId xmlns:a16="http://schemas.microsoft.com/office/drawing/2014/main" id="{FCD5DE54-D39F-4976-BBC7-BF08F3DB645F}"/>
                </a:ext>
              </a:extLst>
            </p:cNvPr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7" name="Gerade Verbindung 35">
              <a:extLst>
                <a:ext uri="{FF2B5EF4-FFF2-40B4-BE49-F238E27FC236}">
                  <a16:creationId xmlns:a16="http://schemas.microsoft.com/office/drawing/2014/main" id="{98E8F9D4-5DD0-4E97-B77C-F79F41EB1D2E}"/>
                </a:ext>
              </a:extLst>
            </p:cNvPr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8" name="Gerade Verbindung 36">
              <a:extLst>
                <a:ext uri="{FF2B5EF4-FFF2-40B4-BE49-F238E27FC236}">
                  <a16:creationId xmlns:a16="http://schemas.microsoft.com/office/drawing/2014/main" id="{2D8929E1-CCCF-42FD-99AD-B1E494118600}"/>
                </a:ext>
              </a:extLst>
            </p:cNvPr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9" name="Gerade Verbindung 37">
              <a:extLst>
                <a:ext uri="{FF2B5EF4-FFF2-40B4-BE49-F238E27FC236}">
                  <a16:creationId xmlns:a16="http://schemas.microsoft.com/office/drawing/2014/main" id="{7EF8A848-6DDF-43EE-A69F-118A5AC15025}"/>
                </a:ext>
              </a:extLst>
            </p:cNvPr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0" name="Gerade Verbindung 38">
              <a:extLst>
                <a:ext uri="{FF2B5EF4-FFF2-40B4-BE49-F238E27FC236}">
                  <a16:creationId xmlns:a16="http://schemas.microsoft.com/office/drawing/2014/main" id="{A33989AA-85FD-4533-B7BD-698478A88BEA}"/>
                </a:ext>
              </a:extLst>
            </p:cNvPr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1" name="Gerade Verbindung 39">
              <a:extLst>
                <a:ext uri="{FF2B5EF4-FFF2-40B4-BE49-F238E27FC236}">
                  <a16:creationId xmlns:a16="http://schemas.microsoft.com/office/drawing/2014/main" id="{F6B80195-D556-4A35-8FC0-726934E2190D}"/>
                </a:ext>
              </a:extLst>
            </p:cNvPr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3" name="Gerade Verbindung 41">
              <a:extLst>
                <a:ext uri="{FF2B5EF4-FFF2-40B4-BE49-F238E27FC236}">
                  <a16:creationId xmlns:a16="http://schemas.microsoft.com/office/drawing/2014/main" id="{429F0FE6-B7DD-4864-A2FB-5F41740572CF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4" name="Gerade Verbindung 42">
              <a:extLst>
                <a:ext uri="{FF2B5EF4-FFF2-40B4-BE49-F238E27FC236}">
                  <a16:creationId xmlns:a16="http://schemas.microsoft.com/office/drawing/2014/main" id="{87DA4935-8736-4C35-80BE-04976EBDE6F2}"/>
                </a:ext>
              </a:extLst>
            </p:cNvPr>
            <p:cNvCxnSpPr/>
            <p:nvPr userDrawn="1"/>
          </p:nvCxnSpPr>
          <p:spPr bwMode="auto">
            <a:xfrm rot="5400000">
              <a:off x="123228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5" name="Gerade Verbindung 43">
              <a:extLst>
                <a:ext uri="{FF2B5EF4-FFF2-40B4-BE49-F238E27FC236}">
                  <a16:creationId xmlns:a16="http://schemas.microsoft.com/office/drawing/2014/main" id="{D0DD13A8-3679-4EC7-8FE4-AF76C8436191}"/>
                </a:ext>
              </a:extLst>
            </p:cNvPr>
            <p:cNvCxnSpPr/>
            <p:nvPr userDrawn="1"/>
          </p:nvCxnSpPr>
          <p:spPr bwMode="auto">
            <a:xfrm rot="5400000">
              <a:off x="123228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6" name="Gerade Verbindung 44">
              <a:extLst>
                <a:ext uri="{FF2B5EF4-FFF2-40B4-BE49-F238E27FC236}">
                  <a16:creationId xmlns:a16="http://schemas.microsoft.com/office/drawing/2014/main" id="{0E07B00E-9113-4DF5-A715-0808449E1A34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7" name="Gerade Verbindung 51">
              <a:extLst>
                <a:ext uri="{FF2B5EF4-FFF2-40B4-BE49-F238E27FC236}">
                  <a16:creationId xmlns:a16="http://schemas.microsoft.com/office/drawing/2014/main" id="{13B9A954-C393-4182-95D3-A17AA3493A8E}"/>
                </a:ext>
              </a:extLst>
            </p:cNvPr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8" name="Gerade Verbindung 52">
              <a:extLst>
                <a:ext uri="{FF2B5EF4-FFF2-40B4-BE49-F238E27FC236}">
                  <a16:creationId xmlns:a16="http://schemas.microsoft.com/office/drawing/2014/main" id="{985DAED2-26DA-4F04-92A0-B768CA2AB0B0}"/>
                </a:ext>
              </a:extLst>
            </p:cNvPr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9" name="Gerade Verbindung 53">
              <a:extLst>
                <a:ext uri="{FF2B5EF4-FFF2-40B4-BE49-F238E27FC236}">
                  <a16:creationId xmlns:a16="http://schemas.microsoft.com/office/drawing/2014/main" id="{BC6D51B5-37A1-4194-8D96-14C028490606}"/>
                </a:ext>
              </a:extLst>
            </p:cNvPr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0" name="Gerade Verbindung 54">
              <a:extLst>
                <a:ext uri="{FF2B5EF4-FFF2-40B4-BE49-F238E27FC236}">
                  <a16:creationId xmlns:a16="http://schemas.microsoft.com/office/drawing/2014/main" id="{6AC0E245-7723-4A6E-AEAA-BF3060C1A149}"/>
                </a:ext>
              </a:extLst>
            </p:cNvPr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1" name="Gerade Verbindung 55">
              <a:extLst>
                <a:ext uri="{FF2B5EF4-FFF2-40B4-BE49-F238E27FC236}">
                  <a16:creationId xmlns:a16="http://schemas.microsoft.com/office/drawing/2014/main" id="{A0DD38BB-5EF1-4A3F-948E-662C1B7CB89D}"/>
                </a:ext>
              </a:extLst>
            </p:cNvPr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2" name="Gerade Verbindung 56">
              <a:extLst>
                <a:ext uri="{FF2B5EF4-FFF2-40B4-BE49-F238E27FC236}">
                  <a16:creationId xmlns:a16="http://schemas.microsoft.com/office/drawing/2014/main" id="{75F2ACB7-9CDD-4486-AD1E-77BF99F02257}"/>
                </a:ext>
              </a:extLst>
            </p:cNvPr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4" name="Gerade Verbindung 58">
              <a:extLst>
                <a:ext uri="{FF2B5EF4-FFF2-40B4-BE49-F238E27FC236}">
                  <a16:creationId xmlns:a16="http://schemas.microsoft.com/office/drawing/2014/main" id="{E8532989-9746-468E-851B-F15F76BEE11D}"/>
                </a:ext>
              </a:extLst>
            </p:cNvPr>
            <p:cNvCxnSpPr/>
            <p:nvPr userDrawn="1"/>
          </p:nvCxnSpPr>
          <p:spPr bwMode="auto">
            <a:xfrm rot="5400000">
              <a:off x="-1260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5" name="Gerade Verbindung 59">
              <a:extLst>
                <a:ext uri="{FF2B5EF4-FFF2-40B4-BE49-F238E27FC236}">
                  <a16:creationId xmlns:a16="http://schemas.microsoft.com/office/drawing/2014/main" id="{4E558AC0-663F-44C3-9A39-2B4B9708BF49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6" name="Gerade Verbindung 60">
              <a:extLst>
                <a:ext uri="{FF2B5EF4-FFF2-40B4-BE49-F238E27FC236}">
                  <a16:creationId xmlns:a16="http://schemas.microsoft.com/office/drawing/2014/main" id="{4F6D9557-6FA1-4AA4-8FC0-18330D61FF51}"/>
                </a:ext>
              </a:extLst>
            </p:cNvPr>
            <p:cNvCxnSpPr/>
            <p:nvPr userDrawn="1"/>
          </p:nvCxnSpPr>
          <p:spPr bwMode="auto">
            <a:xfrm rot="5400000">
              <a:off x="-1260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7" name="Gerade Verbindung 61">
              <a:extLst>
                <a:ext uri="{FF2B5EF4-FFF2-40B4-BE49-F238E27FC236}">
                  <a16:creationId xmlns:a16="http://schemas.microsoft.com/office/drawing/2014/main" id="{FA6C7DDE-76D5-4162-BA68-F4BA41EE884F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pic>
        <p:nvPicPr>
          <p:cNvPr id="28" name="Graphic 27">
            <a:extLst>
              <a:ext uri="{FF2B5EF4-FFF2-40B4-BE49-F238E27FC236}">
                <a16:creationId xmlns:a16="http://schemas.microsoft.com/office/drawing/2014/main" id="{82C8778A-AABC-4579-9EAC-567D95640AA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49189" y="324000"/>
            <a:ext cx="2158876" cy="91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738423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hapter title Dynamic Petrol">
    <p:bg>
      <p:bgPr>
        <a:gradFill>
          <a:gsLst>
            <a:gs pos="83000">
              <a:srgbClr val="0099B0">
                <a:alpha val="85000"/>
              </a:srgbClr>
            </a:gs>
            <a:gs pos="50000">
              <a:srgbClr val="009999">
                <a:alpha val="85000"/>
              </a:srgbClr>
            </a:gs>
            <a:gs pos="0">
              <a:srgbClr val="50BEBE">
                <a:alpha val="85000"/>
              </a:srgbClr>
            </a:gs>
            <a:gs pos="100000">
              <a:srgbClr val="0099CB">
                <a:alpha val="85000"/>
              </a:srgbClr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dtText Box 101 Id11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096000" y="0"/>
            <a:ext cx="1587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5981" rIns="0" bIns="0">
            <a:noAutofit/>
          </a:bodyPr>
          <a:lstStyle/>
          <a:p>
            <a:pPr algn="ctr">
              <a:buClrTx/>
              <a:buFontTx/>
              <a:buNone/>
            </a:pPr>
            <a:endParaRPr lang="de-DE" sz="1099" b="1" noProof="0" dirty="0">
              <a:solidFill>
                <a:srgbClr val="990000"/>
              </a:solidFill>
            </a:endParaRPr>
          </a:p>
        </p:txBody>
      </p:sp>
      <p:sp>
        <p:nvSpPr>
          <p:cNvPr id="30" name="cdtRectangle 115 Id57350"/>
          <p:cNvSpPr>
            <a:spLocks noGrp="1" noChangeArrowheads="1"/>
          </p:cNvSpPr>
          <p:nvPr>
            <p:ph type="ctrTitle"/>
            <p:custDataLst>
              <p:tags r:id="rId2"/>
            </p:custDataLst>
          </p:nvPr>
        </p:nvSpPr>
        <p:spPr bwMode="auto">
          <a:xfrm>
            <a:off x="626736" y="4504550"/>
            <a:ext cx="6476627" cy="1662564"/>
          </a:xfrm>
          <a:noFill/>
        </p:spPr>
        <p:txBody>
          <a:bodyPr wrap="square" lIns="216000" tIns="90000" rIns="216000" bIns="216000" anchor="b" anchorCtr="0">
            <a:spAutoFit/>
          </a:bodyPr>
          <a:lstStyle>
            <a:lvl1pPr>
              <a:defRPr sz="4398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grpSp>
        <p:nvGrpSpPr>
          <p:cNvPr id="56" name="Gruppieren 3">
            <a:extLst>
              <a:ext uri="{FF2B5EF4-FFF2-40B4-BE49-F238E27FC236}">
                <a16:creationId xmlns:a16="http://schemas.microsoft.com/office/drawing/2014/main" id="{2DBD9D13-C7BA-4902-80AC-C175AA369278}"/>
              </a:ext>
            </a:extLst>
          </p:cNvPr>
          <p:cNvGrpSpPr/>
          <p:nvPr/>
        </p:nvGrpSpPr>
        <p:grpSpPr>
          <a:xfrm>
            <a:off x="-215888" y="-216000"/>
            <a:ext cx="12622226" cy="7290000"/>
            <a:chOff x="-216000" y="-216000"/>
            <a:chExt cx="12628800" cy="7290000"/>
          </a:xfrm>
        </p:grpSpPr>
        <p:cxnSp>
          <p:nvCxnSpPr>
            <p:cNvPr id="57" name="Gerade Verbindung 2">
              <a:extLst>
                <a:ext uri="{FF2B5EF4-FFF2-40B4-BE49-F238E27FC236}">
                  <a16:creationId xmlns:a16="http://schemas.microsoft.com/office/drawing/2014/main" id="{5E9108FC-3BE8-4A21-B38F-722C6B72455D}"/>
                </a:ext>
              </a:extLst>
            </p:cNvPr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8" name="Gerade Verbindung 35">
              <a:extLst>
                <a:ext uri="{FF2B5EF4-FFF2-40B4-BE49-F238E27FC236}">
                  <a16:creationId xmlns:a16="http://schemas.microsoft.com/office/drawing/2014/main" id="{44948974-4874-4B2E-AF2E-DDA0565582B3}"/>
                </a:ext>
              </a:extLst>
            </p:cNvPr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9" name="Gerade Verbindung 36">
              <a:extLst>
                <a:ext uri="{FF2B5EF4-FFF2-40B4-BE49-F238E27FC236}">
                  <a16:creationId xmlns:a16="http://schemas.microsoft.com/office/drawing/2014/main" id="{9B0ABD24-3B0B-40A3-B1B7-B029B37BDAD1}"/>
                </a:ext>
              </a:extLst>
            </p:cNvPr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0" name="Gerade Verbindung 37">
              <a:extLst>
                <a:ext uri="{FF2B5EF4-FFF2-40B4-BE49-F238E27FC236}">
                  <a16:creationId xmlns:a16="http://schemas.microsoft.com/office/drawing/2014/main" id="{2B5C2D81-8B27-4B35-9067-2C4ED1D5FDDC}"/>
                </a:ext>
              </a:extLst>
            </p:cNvPr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1" name="Gerade Verbindung 38">
              <a:extLst>
                <a:ext uri="{FF2B5EF4-FFF2-40B4-BE49-F238E27FC236}">
                  <a16:creationId xmlns:a16="http://schemas.microsoft.com/office/drawing/2014/main" id="{E5F67A5B-71A9-4F4D-B918-6ECD06E1C93E}"/>
                </a:ext>
              </a:extLst>
            </p:cNvPr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2" name="Gerade Verbindung 39">
              <a:extLst>
                <a:ext uri="{FF2B5EF4-FFF2-40B4-BE49-F238E27FC236}">
                  <a16:creationId xmlns:a16="http://schemas.microsoft.com/office/drawing/2014/main" id="{8849258C-47AC-4785-93CF-1F9EF4CB8AD3}"/>
                </a:ext>
              </a:extLst>
            </p:cNvPr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4" name="Gerade Verbindung 41">
              <a:extLst>
                <a:ext uri="{FF2B5EF4-FFF2-40B4-BE49-F238E27FC236}">
                  <a16:creationId xmlns:a16="http://schemas.microsoft.com/office/drawing/2014/main" id="{85F601A3-7B19-4981-99FD-91F8760D452D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5" name="Gerade Verbindung 42">
              <a:extLst>
                <a:ext uri="{FF2B5EF4-FFF2-40B4-BE49-F238E27FC236}">
                  <a16:creationId xmlns:a16="http://schemas.microsoft.com/office/drawing/2014/main" id="{A94A2DA0-63A2-4633-BD01-C4B7F293AA6E}"/>
                </a:ext>
              </a:extLst>
            </p:cNvPr>
            <p:cNvCxnSpPr/>
            <p:nvPr userDrawn="1"/>
          </p:nvCxnSpPr>
          <p:spPr bwMode="auto">
            <a:xfrm rot="5400000">
              <a:off x="123228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6" name="Gerade Verbindung 43">
              <a:extLst>
                <a:ext uri="{FF2B5EF4-FFF2-40B4-BE49-F238E27FC236}">
                  <a16:creationId xmlns:a16="http://schemas.microsoft.com/office/drawing/2014/main" id="{9EABF92E-7FE6-47A8-A4E3-5D1D0669A689}"/>
                </a:ext>
              </a:extLst>
            </p:cNvPr>
            <p:cNvCxnSpPr/>
            <p:nvPr userDrawn="1"/>
          </p:nvCxnSpPr>
          <p:spPr bwMode="auto">
            <a:xfrm rot="5400000">
              <a:off x="123228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7" name="Gerade Verbindung 44">
              <a:extLst>
                <a:ext uri="{FF2B5EF4-FFF2-40B4-BE49-F238E27FC236}">
                  <a16:creationId xmlns:a16="http://schemas.microsoft.com/office/drawing/2014/main" id="{23CE0404-5878-4DE5-8358-E01FB0677CA8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8" name="Gerade Verbindung 51">
              <a:extLst>
                <a:ext uri="{FF2B5EF4-FFF2-40B4-BE49-F238E27FC236}">
                  <a16:creationId xmlns:a16="http://schemas.microsoft.com/office/drawing/2014/main" id="{58D846A9-53E2-4E41-916B-57627E5211F3}"/>
                </a:ext>
              </a:extLst>
            </p:cNvPr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9" name="Gerade Verbindung 52">
              <a:extLst>
                <a:ext uri="{FF2B5EF4-FFF2-40B4-BE49-F238E27FC236}">
                  <a16:creationId xmlns:a16="http://schemas.microsoft.com/office/drawing/2014/main" id="{6D896C3B-7933-448B-9942-68F0FB9C28CA}"/>
                </a:ext>
              </a:extLst>
            </p:cNvPr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0" name="Gerade Verbindung 53">
              <a:extLst>
                <a:ext uri="{FF2B5EF4-FFF2-40B4-BE49-F238E27FC236}">
                  <a16:creationId xmlns:a16="http://schemas.microsoft.com/office/drawing/2014/main" id="{DD7497DB-69B6-4F9D-A69E-AA071A323083}"/>
                </a:ext>
              </a:extLst>
            </p:cNvPr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1" name="Gerade Verbindung 54">
              <a:extLst>
                <a:ext uri="{FF2B5EF4-FFF2-40B4-BE49-F238E27FC236}">
                  <a16:creationId xmlns:a16="http://schemas.microsoft.com/office/drawing/2014/main" id="{2BB91441-E174-420A-B2C2-F8C02123E5D4}"/>
                </a:ext>
              </a:extLst>
            </p:cNvPr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2" name="Gerade Verbindung 55">
              <a:extLst>
                <a:ext uri="{FF2B5EF4-FFF2-40B4-BE49-F238E27FC236}">
                  <a16:creationId xmlns:a16="http://schemas.microsoft.com/office/drawing/2014/main" id="{ED125660-542E-49C3-A724-6B7E5A36FCCA}"/>
                </a:ext>
              </a:extLst>
            </p:cNvPr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3" name="Gerade Verbindung 56">
              <a:extLst>
                <a:ext uri="{FF2B5EF4-FFF2-40B4-BE49-F238E27FC236}">
                  <a16:creationId xmlns:a16="http://schemas.microsoft.com/office/drawing/2014/main" id="{C4A533E1-13D1-4EF2-97EC-EA0A17B4C20E}"/>
                </a:ext>
              </a:extLst>
            </p:cNvPr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5" name="Gerade Verbindung 58">
              <a:extLst>
                <a:ext uri="{FF2B5EF4-FFF2-40B4-BE49-F238E27FC236}">
                  <a16:creationId xmlns:a16="http://schemas.microsoft.com/office/drawing/2014/main" id="{4913BC20-3066-4FFE-841C-A40055CD8EA3}"/>
                </a:ext>
              </a:extLst>
            </p:cNvPr>
            <p:cNvCxnSpPr/>
            <p:nvPr userDrawn="1"/>
          </p:nvCxnSpPr>
          <p:spPr bwMode="auto">
            <a:xfrm rot="5400000">
              <a:off x="-1260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6" name="Gerade Verbindung 59">
              <a:extLst>
                <a:ext uri="{FF2B5EF4-FFF2-40B4-BE49-F238E27FC236}">
                  <a16:creationId xmlns:a16="http://schemas.microsoft.com/office/drawing/2014/main" id="{F673A3B3-933F-4A26-A992-0CD9F7F70901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7" name="Gerade Verbindung 60">
              <a:extLst>
                <a:ext uri="{FF2B5EF4-FFF2-40B4-BE49-F238E27FC236}">
                  <a16:creationId xmlns:a16="http://schemas.microsoft.com/office/drawing/2014/main" id="{ADE1F8DD-11C3-44FE-BC22-98D0AC6B3F58}"/>
                </a:ext>
              </a:extLst>
            </p:cNvPr>
            <p:cNvCxnSpPr/>
            <p:nvPr userDrawn="1"/>
          </p:nvCxnSpPr>
          <p:spPr bwMode="auto">
            <a:xfrm rot="5400000">
              <a:off x="-1260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8" name="Gerade Verbindung 61">
              <a:extLst>
                <a:ext uri="{FF2B5EF4-FFF2-40B4-BE49-F238E27FC236}">
                  <a16:creationId xmlns:a16="http://schemas.microsoft.com/office/drawing/2014/main" id="{09557594-1A33-4C65-A8B4-403683341475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pic>
        <p:nvPicPr>
          <p:cNvPr id="28" name="Graphic 27">
            <a:extLst>
              <a:ext uri="{FF2B5EF4-FFF2-40B4-BE49-F238E27FC236}">
                <a16:creationId xmlns:a16="http://schemas.microsoft.com/office/drawing/2014/main" id="{D3767B3A-7EA6-480A-9D18-59DB67F6D04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49189" y="324000"/>
            <a:ext cx="2158876" cy="91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452160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hapter title Blue light">
    <p:bg>
      <p:bgPr>
        <a:solidFill>
          <a:srgbClr val="50BE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dtText Box 101 Id11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096000" y="0"/>
            <a:ext cx="1587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5981" rIns="0" bIns="0">
            <a:noAutofit/>
          </a:bodyPr>
          <a:lstStyle/>
          <a:p>
            <a:pPr algn="ctr">
              <a:buClrTx/>
              <a:buFontTx/>
              <a:buNone/>
            </a:pPr>
            <a:endParaRPr lang="de-DE" sz="1099" b="1" noProof="0" dirty="0">
              <a:solidFill>
                <a:srgbClr val="990000"/>
              </a:solidFill>
            </a:endParaRPr>
          </a:p>
        </p:txBody>
      </p:sp>
      <p:sp>
        <p:nvSpPr>
          <p:cNvPr id="34" name="cdtRectangle 115 Id57350"/>
          <p:cNvSpPr>
            <a:spLocks noGrp="1" noChangeArrowheads="1"/>
          </p:cNvSpPr>
          <p:nvPr>
            <p:ph type="ctrTitle"/>
            <p:custDataLst>
              <p:tags r:id="rId2"/>
            </p:custDataLst>
          </p:nvPr>
        </p:nvSpPr>
        <p:spPr bwMode="auto">
          <a:xfrm>
            <a:off x="626736" y="4504550"/>
            <a:ext cx="6476627" cy="1662564"/>
          </a:xfrm>
          <a:noFill/>
        </p:spPr>
        <p:txBody>
          <a:bodyPr wrap="square" lIns="216000" tIns="90000" rIns="216000" bIns="216000" anchor="b" anchorCtr="0">
            <a:spAutoFit/>
          </a:bodyPr>
          <a:lstStyle>
            <a:lvl1pPr>
              <a:defRPr sz="4398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grpSp>
        <p:nvGrpSpPr>
          <p:cNvPr id="56" name="Gruppieren 3">
            <a:extLst>
              <a:ext uri="{FF2B5EF4-FFF2-40B4-BE49-F238E27FC236}">
                <a16:creationId xmlns:a16="http://schemas.microsoft.com/office/drawing/2014/main" id="{A9F4DD81-1824-4CA9-9A76-3D8F476ACB66}"/>
              </a:ext>
            </a:extLst>
          </p:cNvPr>
          <p:cNvGrpSpPr/>
          <p:nvPr/>
        </p:nvGrpSpPr>
        <p:grpSpPr>
          <a:xfrm>
            <a:off x="-215888" y="-216000"/>
            <a:ext cx="12622226" cy="7290000"/>
            <a:chOff x="-216000" y="-216000"/>
            <a:chExt cx="12628800" cy="7290000"/>
          </a:xfrm>
        </p:grpSpPr>
        <p:cxnSp>
          <p:nvCxnSpPr>
            <p:cNvPr id="57" name="Gerade Verbindung 2">
              <a:extLst>
                <a:ext uri="{FF2B5EF4-FFF2-40B4-BE49-F238E27FC236}">
                  <a16:creationId xmlns:a16="http://schemas.microsoft.com/office/drawing/2014/main" id="{82346EBA-CC4A-4A93-8983-BB32AE7F6B23}"/>
                </a:ext>
              </a:extLst>
            </p:cNvPr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8" name="Gerade Verbindung 35">
              <a:extLst>
                <a:ext uri="{FF2B5EF4-FFF2-40B4-BE49-F238E27FC236}">
                  <a16:creationId xmlns:a16="http://schemas.microsoft.com/office/drawing/2014/main" id="{029C906A-3325-4CC8-88EC-7767B5742FDC}"/>
                </a:ext>
              </a:extLst>
            </p:cNvPr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9" name="Gerade Verbindung 36">
              <a:extLst>
                <a:ext uri="{FF2B5EF4-FFF2-40B4-BE49-F238E27FC236}">
                  <a16:creationId xmlns:a16="http://schemas.microsoft.com/office/drawing/2014/main" id="{C287DCC2-2EEA-4421-BF9D-874D4FE223F6}"/>
                </a:ext>
              </a:extLst>
            </p:cNvPr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0" name="Gerade Verbindung 37">
              <a:extLst>
                <a:ext uri="{FF2B5EF4-FFF2-40B4-BE49-F238E27FC236}">
                  <a16:creationId xmlns:a16="http://schemas.microsoft.com/office/drawing/2014/main" id="{81247FFA-AA1D-4EDE-91DF-3880896BCF64}"/>
                </a:ext>
              </a:extLst>
            </p:cNvPr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1" name="Gerade Verbindung 38">
              <a:extLst>
                <a:ext uri="{FF2B5EF4-FFF2-40B4-BE49-F238E27FC236}">
                  <a16:creationId xmlns:a16="http://schemas.microsoft.com/office/drawing/2014/main" id="{F4FBBF36-A400-4BD3-B932-2C9EF7CFCDF8}"/>
                </a:ext>
              </a:extLst>
            </p:cNvPr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2" name="Gerade Verbindung 39">
              <a:extLst>
                <a:ext uri="{FF2B5EF4-FFF2-40B4-BE49-F238E27FC236}">
                  <a16:creationId xmlns:a16="http://schemas.microsoft.com/office/drawing/2014/main" id="{6E6BBAAE-55F5-4DE8-9D07-79BAC8F8079A}"/>
                </a:ext>
              </a:extLst>
            </p:cNvPr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4" name="Gerade Verbindung 41">
              <a:extLst>
                <a:ext uri="{FF2B5EF4-FFF2-40B4-BE49-F238E27FC236}">
                  <a16:creationId xmlns:a16="http://schemas.microsoft.com/office/drawing/2014/main" id="{C8BAB7DA-C1EA-4B5A-A868-7B7417D32703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5" name="Gerade Verbindung 42">
              <a:extLst>
                <a:ext uri="{FF2B5EF4-FFF2-40B4-BE49-F238E27FC236}">
                  <a16:creationId xmlns:a16="http://schemas.microsoft.com/office/drawing/2014/main" id="{6A872FA5-83EA-4F9B-AD80-66FF3F175F45}"/>
                </a:ext>
              </a:extLst>
            </p:cNvPr>
            <p:cNvCxnSpPr/>
            <p:nvPr userDrawn="1"/>
          </p:nvCxnSpPr>
          <p:spPr bwMode="auto">
            <a:xfrm rot="5400000">
              <a:off x="123228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6" name="Gerade Verbindung 43">
              <a:extLst>
                <a:ext uri="{FF2B5EF4-FFF2-40B4-BE49-F238E27FC236}">
                  <a16:creationId xmlns:a16="http://schemas.microsoft.com/office/drawing/2014/main" id="{EEF9D231-92D9-4603-A715-FC2450442355}"/>
                </a:ext>
              </a:extLst>
            </p:cNvPr>
            <p:cNvCxnSpPr/>
            <p:nvPr userDrawn="1"/>
          </p:nvCxnSpPr>
          <p:spPr bwMode="auto">
            <a:xfrm rot="5400000">
              <a:off x="123228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7" name="Gerade Verbindung 44">
              <a:extLst>
                <a:ext uri="{FF2B5EF4-FFF2-40B4-BE49-F238E27FC236}">
                  <a16:creationId xmlns:a16="http://schemas.microsoft.com/office/drawing/2014/main" id="{2FCC491B-515F-45E2-92D2-A23B06828A04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8" name="Gerade Verbindung 51">
              <a:extLst>
                <a:ext uri="{FF2B5EF4-FFF2-40B4-BE49-F238E27FC236}">
                  <a16:creationId xmlns:a16="http://schemas.microsoft.com/office/drawing/2014/main" id="{4BB0C3DA-B78A-4F51-8271-9DEF2548B887}"/>
                </a:ext>
              </a:extLst>
            </p:cNvPr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9" name="Gerade Verbindung 52">
              <a:extLst>
                <a:ext uri="{FF2B5EF4-FFF2-40B4-BE49-F238E27FC236}">
                  <a16:creationId xmlns:a16="http://schemas.microsoft.com/office/drawing/2014/main" id="{39A45B8B-3B19-49A3-AC48-D8901BD37A1F}"/>
                </a:ext>
              </a:extLst>
            </p:cNvPr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0" name="Gerade Verbindung 53">
              <a:extLst>
                <a:ext uri="{FF2B5EF4-FFF2-40B4-BE49-F238E27FC236}">
                  <a16:creationId xmlns:a16="http://schemas.microsoft.com/office/drawing/2014/main" id="{1678458E-B47B-4091-94C6-C2720FADE038}"/>
                </a:ext>
              </a:extLst>
            </p:cNvPr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1" name="Gerade Verbindung 54">
              <a:extLst>
                <a:ext uri="{FF2B5EF4-FFF2-40B4-BE49-F238E27FC236}">
                  <a16:creationId xmlns:a16="http://schemas.microsoft.com/office/drawing/2014/main" id="{07BC0D7B-1F95-413F-A557-0524669DB149}"/>
                </a:ext>
              </a:extLst>
            </p:cNvPr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2" name="Gerade Verbindung 55">
              <a:extLst>
                <a:ext uri="{FF2B5EF4-FFF2-40B4-BE49-F238E27FC236}">
                  <a16:creationId xmlns:a16="http://schemas.microsoft.com/office/drawing/2014/main" id="{52EF2C5A-4C98-46D2-B34F-92EFCE72BD18}"/>
                </a:ext>
              </a:extLst>
            </p:cNvPr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3" name="Gerade Verbindung 56">
              <a:extLst>
                <a:ext uri="{FF2B5EF4-FFF2-40B4-BE49-F238E27FC236}">
                  <a16:creationId xmlns:a16="http://schemas.microsoft.com/office/drawing/2014/main" id="{0A94D1EF-687E-42C8-B5EA-AA164FA8B918}"/>
                </a:ext>
              </a:extLst>
            </p:cNvPr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5" name="Gerade Verbindung 58">
              <a:extLst>
                <a:ext uri="{FF2B5EF4-FFF2-40B4-BE49-F238E27FC236}">
                  <a16:creationId xmlns:a16="http://schemas.microsoft.com/office/drawing/2014/main" id="{BFCA3F0B-FCCF-44EE-A991-0E1D964E2685}"/>
                </a:ext>
              </a:extLst>
            </p:cNvPr>
            <p:cNvCxnSpPr/>
            <p:nvPr userDrawn="1"/>
          </p:nvCxnSpPr>
          <p:spPr bwMode="auto">
            <a:xfrm rot="5400000">
              <a:off x="-1260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6" name="Gerade Verbindung 59">
              <a:extLst>
                <a:ext uri="{FF2B5EF4-FFF2-40B4-BE49-F238E27FC236}">
                  <a16:creationId xmlns:a16="http://schemas.microsoft.com/office/drawing/2014/main" id="{536EEDB6-7E36-4E89-BA8D-8997CE8261F7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7" name="Gerade Verbindung 60">
              <a:extLst>
                <a:ext uri="{FF2B5EF4-FFF2-40B4-BE49-F238E27FC236}">
                  <a16:creationId xmlns:a16="http://schemas.microsoft.com/office/drawing/2014/main" id="{154F5266-2FC2-4CE8-A2A6-66383D28B6FB}"/>
                </a:ext>
              </a:extLst>
            </p:cNvPr>
            <p:cNvCxnSpPr/>
            <p:nvPr userDrawn="1"/>
          </p:nvCxnSpPr>
          <p:spPr bwMode="auto">
            <a:xfrm rot="5400000">
              <a:off x="-1260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8" name="Gerade Verbindung 61">
              <a:extLst>
                <a:ext uri="{FF2B5EF4-FFF2-40B4-BE49-F238E27FC236}">
                  <a16:creationId xmlns:a16="http://schemas.microsoft.com/office/drawing/2014/main" id="{FC54F650-E97D-43DD-8CC3-34E072AE20C7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pic>
        <p:nvPicPr>
          <p:cNvPr id="28" name="Graphic 27">
            <a:extLst>
              <a:ext uri="{FF2B5EF4-FFF2-40B4-BE49-F238E27FC236}">
                <a16:creationId xmlns:a16="http://schemas.microsoft.com/office/drawing/2014/main" id="{1233F557-8672-4915-B6FB-BE87693FF40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49189" y="324000"/>
            <a:ext cx="2158876" cy="91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688807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+ Inde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4" name="cdtText Placeholder 12 Id13"/>
          <p:cNvSpPr>
            <a:spLocks noGrp="1"/>
          </p:cNvSpPr>
          <p:nvPr>
            <p:ph type="body" sz="quarter" idx="14" hasCustomPrompt="1"/>
            <p:custDataLst>
              <p:tags r:id="rId1"/>
            </p:custDataLst>
          </p:nvPr>
        </p:nvSpPr>
        <p:spPr bwMode="auto">
          <a:xfrm>
            <a:off x="4656571" y="1414800"/>
            <a:ext cx="7535429" cy="4752000"/>
          </a:xfrm>
          <a:solidFill>
            <a:srgbClr val="CDD9E1"/>
          </a:solidFill>
        </p:spPr>
        <p:txBody>
          <a:bodyPr lIns="288000" tIns="252000" rIns="576000" bIns="252000"/>
          <a:lstStyle>
            <a:lvl1pPr marL="0" inden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Font typeface="Arial" pitchFamily="34" charset="0"/>
              <a:buNone/>
              <a:tabLst>
                <a:tab pos="5356720" algn="r"/>
              </a:tabLst>
              <a:defRPr>
                <a:solidFill>
                  <a:srgbClr val="000000"/>
                </a:solidFill>
              </a:defRPr>
            </a:lvl1pPr>
            <a:lvl2pPr marL="17991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0">
                <a:solidFill>
                  <a:srgbClr val="000000"/>
                </a:solidFill>
              </a:defRPr>
            </a:lvl2pPr>
            <a:lvl3pPr marL="17991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1">
                <a:solidFill>
                  <a:srgbClr val="000000"/>
                </a:solidFill>
              </a:defRPr>
            </a:lvl3pPr>
            <a:lvl4pPr marL="35982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0">
                <a:solidFill>
                  <a:srgbClr val="000000"/>
                </a:solidFill>
              </a:defRPr>
            </a:lvl4pPr>
            <a:lvl5pPr marL="35982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1" baseline="0">
                <a:solidFill>
                  <a:srgbClr val="000000"/>
                </a:solidFill>
              </a:defRPr>
            </a:lvl5pPr>
            <a:lvl6pPr marL="360183" indent="-180885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1"/>
            </a:lvl6pPr>
          </a:lstStyle>
          <a:p>
            <a:pPr lvl="0"/>
            <a:r>
              <a:rPr lang="de-DE" noProof="0" dirty="0"/>
              <a:t>Inhaltsverzeichnis / Kontakt durch Klicken bearbeiten</a:t>
            </a:r>
          </a:p>
          <a:p>
            <a:pPr lvl="1"/>
            <a:r>
              <a:rPr lang="de-DE" noProof="0" dirty="0"/>
              <a:t>Kapitel</a:t>
            </a:r>
          </a:p>
          <a:p>
            <a:pPr lvl="2"/>
            <a:r>
              <a:rPr lang="de-DE" noProof="0" dirty="0"/>
              <a:t>Aktives Kapitel</a:t>
            </a:r>
          </a:p>
          <a:p>
            <a:pPr lvl="3"/>
            <a:r>
              <a:rPr lang="de-DE" noProof="0" dirty="0"/>
              <a:t>Unterkapitel</a:t>
            </a:r>
          </a:p>
          <a:p>
            <a:pPr lvl="4"/>
            <a:r>
              <a:rPr lang="de-DE" noProof="0" dirty="0"/>
              <a:t>Aktives Unterkapitel</a:t>
            </a:r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15"/>
          </p:nvPr>
        </p:nvSpPr>
        <p:spPr>
          <a:xfrm>
            <a:off x="0" y="1414800"/>
            <a:ext cx="4512050" cy="4752000"/>
          </a:xfrm>
        </p:spPr>
        <p:txBody>
          <a:bodyPr tIns="1800000"/>
          <a:lstStyle>
            <a:lvl1pPr algn="ctr"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60887627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+ Index" preserve="1">
  <p:cSld name="Text + Inde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-1"/>
            <a:ext cx="12192000" cy="14148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13" name="cdtText Placeholder 12 Id13"/>
          <p:cNvSpPr>
            <a:spLocks noGrp="1"/>
          </p:cNvSpPr>
          <p:nvPr>
            <p:ph type="body" sz="quarter" idx="13"/>
            <p:custDataLst>
              <p:tags r:id="rId3"/>
            </p:custDataLst>
          </p:nvPr>
        </p:nvSpPr>
        <p:spPr>
          <a:xfrm>
            <a:off x="626737" y="1414801"/>
            <a:ext cx="3885890" cy="4750549"/>
          </a:xfrm>
        </p:spPr>
        <p:txBody>
          <a:bodyPr/>
          <a:lstStyle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5" name="cdtTextplatzhalter 12 Id5"/>
          <p:cNvSpPr>
            <a:spLocks noGrp="1"/>
          </p:cNvSpPr>
          <p:nvPr>
            <p:ph type="body" sz="quarter" idx="14" hasCustomPrompt="1"/>
            <p:custDataLst>
              <p:tags r:id="rId4"/>
            </p:custDataLst>
          </p:nvPr>
        </p:nvSpPr>
        <p:spPr bwMode="auto">
          <a:xfrm>
            <a:off x="4656570" y="1414800"/>
            <a:ext cx="7535430" cy="4752000"/>
          </a:xfrm>
          <a:solidFill>
            <a:srgbClr val="CDD9E1"/>
          </a:solidFill>
        </p:spPr>
        <p:txBody>
          <a:bodyPr lIns="288000" tIns="252000" rIns="576000" bIns="252000"/>
          <a:lstStyle>
            <a:lvl1pPr marL="0" inden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Font typeface="Arial" pitchFamily="34" charset="0"/>
              <a:buNone/>
              <a:tabLst>
                <a:tab pos="5356720" algn="r"/>
              </a:tabLst>
              <a:defRPr>
                <a:solidFill>
                  <a:srgbClr val="000000"/>
                </a:solidFill>
              </a:defRPr>
            </a:lvl1pPr>
            <a:lvl2pPr marL="17991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0">
                <a:solidFill>
                  <a:srgbClr val="000000"/>
                </a:solidFill>
              </a:defRPr>
            </a:lvl2pPr>
            <a:lvl3pPr marL="17991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1">
                <a:solidFill>
                  <a:srgbClr val="000000"/>
                </a:solidFill>
              </a:defRPr>
            </a:lvl3pPr>
            <a:lvl4pPr marL="35982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0">
                <a:solidFill>
                  <a:srgbClr val="000000"/>
                </a:solidFill>
              </a:defRPr>
            </a:lvl4pPr>
            <a:lvl5pPr marL="35982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1" baseline="0">
                <a:solidFill>
                  <a:srgbClr val="000000"/>
                </a:solidFill>
              </a:defRPr>
            </a:lvl5pPr>
            <a:lvl6pPr marL="360183" indent="-180885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1"/>
            </a:lvl6pPr>
          </a:lstStyle>
          <a:p>
            <a:pPr lvl="0"/>
            <a:r>
              <a:rPr lang="de-DE" noProof="0" dirty="0"/>
              <a:t>Inhaltsverzeichnis / Kontakt durch Klicken bearbeiten</a:t>
            </a:r>
          </a:p>
          <a:p>
            <a:pPr lvl="1"/>
            <a:r>
              <a:rPr lang="de-DE" noProof="0" dirty="0"/>
              <a:t>Kapitel</a:t>
            </a:r>
          </a:p>
          <a:p>
            <a:pPr lvl="2"/>
            <a:r>
              <a:rPr lang="de-DE" noProof="0" dirty="0"/>
              <a:t>Aktives Kapitel</a:t>
            </a:r>
          </a:p>
          <a:p>
            <a:pPr lvl="3"/>
            <a:r>
              <a:rPr lang="de-DE" noProof="0" dirty="0"/>
              <a:t>Unterkapitel</a:t>
            </a:r>
          </a:p>
          <a:p>
            <a:pPr lvl="4"/>
            <a:r>
              <a:rPr lang="de-DE" noProof="0" dirty="0"/>
              <a:t>Aktives Unterkapitel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2770594972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ree Content" preserve="1">
  <p:cSld name="F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1262440120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ree Content color fi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A31C5F9-CF0C-4D4E-88EA-D62D2332E2B2}"/>
              </a:ext>
            </a:extLst>
          </p:cNvPr>
          <p:cNvSpPr/>
          <p:nvPr/>
        </p:nvSpPr>
        <p:spPr bwMode="auto">
          <a:xfrm>
            <a:off x="0" y="1414800"/>
            <a:ext cx="12192000" cy="4752000"/>
          </a:xfrm>
          <a:prstGeom prst="rect">
            <a:avLst/>
          </a:prstGeom>
          <a:solidFill>
            <a:srgbClr val="CDD9E1"/>
          </a:solidFill>
          <a:ln>
            <a:noFill/>
          </a:ln>
          <a:effectLst/>
        </p:spPr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de-DE" sz="1799" noProof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2B0309-19D5-47DB-98BB-33A9137943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noProof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609863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dex + 1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4" name="cdtText Placeholder 12 Id13"/>
          <p:cNvSpPr>
            <a:spLocks noGrp="1"/>
          </p:cNvSpPr>
          <p:nvPr>
            <p:ph type="body" sz="quarter" idx="14" hasCustomPrompt="1"/>
            <p:custDataLst>
              <p:tags r:id="rId1"/>
            </p:custDataLst>
          </p:nvPr>
        </p:nvSpPr>
        <p:spPr bwMode="auto">
          <a:xfrm>
            <a:off x="1459" y="1414800"/>
            <a:ext cx="7535429" cy="4752000"/>
          </a:xfrm>
          <a:solidFill>
            <a:srgbClr val="CDD9E1"/>
          </a:solidFill>
        </p:spPr>
        <p:txBody>
          <a:bodyPr lIns="288000" tIns="252000" rIns="576000" bIns="252000"/>
          <a:lstStyle>
            <a:lvl1pPr marL="0" inden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Font typeface="Arial" pitchFamily="34" charset="0"/>
              <a:buNone/>
              <a:tabLst>
                <a:tab pos="5356720" algn="r"/>
              </a:tabLst>
              <a:defRPr>
                <a:solidFill>
                  <a:srgbClr val="000000"/>
                </a:solidFill>
              </a:defRPr>
            </a:lvl1pPr>
            <a:lvl2pPr marL="17991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0">
                <a:solidFill>
                  <a:srgbClr val="000000"/>
                </a:solidFill>
              </a:defRPr>
            </a:lvl2pPr>
            <a:lvl3pPr marL="17991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1">
                <a:solidFill>
                  <a:srgbClr val="000000"/>
                </a:solidFill>
              </a:defRPr>
            </a:lvl3pPr>
            <a:lvl4pPr marL="35982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0">
                <a:solidFill>
                  <a:srgbClr val="000000"/>
                </a:solidFill>
              </a:defRPr>
            </a:lvl4pPr>
            <a:lvl5pPr marL="35982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1" baseline="0">
                <a:solidFill>
                  <a:srgbClr val="000000"/>
                </a:solidFill>
              </a:defRPr>
            </a:lvl5pPr>
            <a:lvl6pPr marL="360183" indent="-180885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1"/>
            </a:lvl6pPr>
          </a:lstStyle>
          <a:p>
            <a:pPr lvl="0"/>
            <a:r>
              <a:rPr lang="de-DE" noProof="0" dirty="0"/>
              <a:t>Inhaltsverzeichnis / Kontakt durch Klicken bearbeiten</a:t>
            </a:r>
          </a:p>
          <a:p>
            <a:pPr lvl="1"/>
            <a:r>
              <a:rPr lang="de-DE" noProof="0" dirty="0"/>
              <a:t>Kapitel</a:t>
            </a:r>
          </a:p>
          <a:p>
            <a:pPr lvl="2"/>
            <a:r>
              <a:rPr lang="de-DE" noProof="0" dirty="0"/>
              <a:t>Aktives Kapitel</a:t>
            </a:r>
          </a:p>
          <a:p>
            <a:pPr lvl="3"/>
            <a:r>
              <a:rPr lang="de-DE" noProof="0" dirty="0"/>
              <a:t>Unterkapitel</a:t>
            </a:r>
          </a:p>
          <a:p>
            <a:pPr lvl="4"/>
            <a:r>
              <a:rPr lang="de-DE" noProof="0" dirty="0"/>
              <a:t>Aktives Unterkapitel</a:t>
            </a:r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15"/>
          </p:nvPr>
        </p:nvSpPr>
        <p:spPr>
          <a:xfrm>
            <a:off x="7680959" y="1414800"/>
            <a:ext cx="4512050" cy="4752000"/>
          </a:xfrm>
        </p:spPr>
        <p:txBody>
          <a:bodyPr tIns="1800000"/>
          <a:lstStyle>
            <a:lvl1pPr algn="ctr"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885622709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ngle 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4" name="Bildplatzhalter 3"/>
          <p:cNvSpPr>
            <a:spLocks noGrp="1"/>
          </p:cNvSpPr>
          <p:nvPr>
            <p:ph type="pic" sz="quarter" idx="10"/>
          </p:nvPr>
        </p:nvSpPr>
        <p:spPr>
          <a:xfrm>
            <a:off x="0" y="1414800"/>
            <a:ext cx="12197647" cy="4752000"/>
          </a:xfrm>
        </p:spPr>
        <p:txBody>
          <a:bodyPr tIns="1800000"/>
          <a:lstStyle>
            <a:lvl1pPr algn="ctr"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92905158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ingle large image without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4" name="Bildplatzhalter 3"/>
          <p:cNvSpPr>
            <a:spLocks noGrp="1"/>
          </p:cNvSpPr>
          <p:nvPr>
            <p:ph type="pic" sz="quarter" idx="10"/>
          </p:nvPr>
        </p:nvSpPr>
        <p:spPr>
          <a:xfrm>
            <a:off x="0" y="1414799"/>
            <a:ext cx="12197647" cy="5443200"/>
          </a:xfrm>
          <a:noFill/>
        </p:spPr>
        <p:txBody>
          <a:bodyPr tIns="1800000"/>
          <a:lstStyle>
            <a:lvl1pPr algn="ctr"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396379536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bleed imag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 bwMode="auto">
          <a:xfrm>
            <a:off x="0" y="1"/>
            <a:ext cx="12192000" cy="1439999"/>
          </a:xfrm>
          <a:prstGeom prst="rect">
            <a:avLst/>
          </a:prstGeom>
          <a:solidFill>
            <a:srgbClr val="FFFFFF"/>
          </a:solidFill>
          <a:ln w="127">
            <a:solidFill>
              <a:srgbClr val="FFFFFF"/>
            </a:solidFill>
          </a:ln>
          <a:effectLst/>
        </p:spPr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de-DE" sz="1799" noProof="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4" name="Bildplatzhalt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0451" cy="6858000"/>
          </a:xfrm>
          <a:noFill/>
        </p:spPr>
        <p:txBody>
          <a:bodyPr tIns="1800000"/>
          <a:lstStyle>
            <a:lvl1pPr algn="ctr"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grpSp>
        <p:nvGrpSpPr>
          <p:cNvPr id="29" name="Gruppieren 3">
            <a:extLst>
              <a:ext uri="{FF2B5EF4-FFF2-40B4-BE49-F238E27FC236}">
                <a16:creationId xmlns:a16="http://schemas.microsoft.com/office/drawing/2014/main" id="{A815A094-7870-4106-ABE7-861C0DC7C377}"/>
              </a:ext>
            </a:extLst>
          </p:cNvPr>
          <p:cNvGrpSpPr/>
          <p:nvPr/>
        </p:nvGrpSpPr>
        <p:grpSpPr>
          <a:xfrm>
            <a:off x="-215888" y="-216000"/>
            <a:ext cx="12622226" cy="7290000"/>
            <a:chOff x="-216000" y="-216000"/>
            <a:chExt cx="12628800" cy="7290000"/>
          </a:xfrm>
        </p:grpSpPr>
        <p:cxnSp>
          <p:nvCxnSpPr>
            <p:cNvPr id="30" name="Gerade Verbindung 2">
              <a:extLst>
                <a:ext uri="{FF2B5EF4-FFF2-40B4-BE49-F238E27FC236}">
                  <a16:creationId xmlns:a16="http://schemas.microsoft.com/office/drawing/2014/main" id="{51F83399-ED6C-435C-82B0-AB9C3983078A}"/>
                </a:ext>
              </a:extLst>
            </p:cNvPr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1" name="Gerade Verbindung 35">
              <a:extLst>
                <a:ext uri="{FF2B5EF4-FFF2-40B4-BE49-F238E27FC236}">
                  <a16:creationId xmlns:a16="http://schemas.microsoft.com/office/drawing/2014/main" id="{849F7B33-31B3-43FC-8BD4-B46920285957}"/>
                </a:ext>
              </a:extLst>
            </p:cNvPr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2" name="Gerade Verbindung 36">
              <a:extLst>
                <a:ext uri="{FF2B5EF4-FFF2-40B4-BE49-F238E27FC236}">
                  <a16:creationId xmlns:a16="http://schemas.microsoft.com/office/drawing/2014/main" id="{E432B6DC-E69E-40E8-8406-B0E075725727}"/>
                </a:ext>
              </a:extLst>
            </p:cNvPr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3" name="Gerade Verbindung 37">
              <a:extLst>
                <a:ext uri="{FF2B5EF4-FFF2-40B4-BE49-F238E27FC236}">
                  <a16:creationId xmlns:a16="http://schemas.microsoft.com/office/drawing/2014/main" id="{637F8B10-DBE5-4A3B-9DCE-EC91232064CF}"/>
                </a:ext>
              </a:extLst>
            </p:cNvPr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4" name="Gerade Verbindung 38">
              <a:extLst>
                <a:ext uri="{FF2B5EF4-FFF2-40B4-BE49-F238E27FC236}">
                  <a16:creationId xmlns:a16="http://schemas.microsoft.com/office/drawing/2014/main" id="{753DB954-2D04-4ADA-A802-FDBAD5DDD69C}"/>
                </a:ext>
              </a:extLst>
            </p:cNvPr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5" name="Gerade Verbindung 39">
              <a:extLst>
                <a:ext uri="{FF2B5EF4-FFF2-40B4-BE49-F238E27FC236}">
                  <a16:creationId xmlns:a16="http://schemas.microsoft.com/office/drawing/2014/main" id="{FE4C149D-3FD2-426F-A012-C0E45E18C6F9}"/>
                </a:ext>
              </a:extLst>
            </p:cNvPr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7" name="Gerade Verbindung 41">
              <a:extLst>
                <a:ext uri="{FF2B5EF4-FFF2-40B4-BE49-F238E27FC236}">
                  <a16:creationId xmlns:a16="http://schemas.microsoft.com/office/drawing/2014/main" id="{77A3FA32-B2BB-4270-9CCB-612B2A349DA4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8" name="Gerade Verbindung 42">
              <a:extLst>
                <a:ext uri="{FF2B5EF4-FFF2-40B4-BE49-F238E27FC236}">
                  <a16:creationId xmlns:a16="http://schemas.microsoft.com/office/drawing/2014/main" id="{3B3F13BC-DCC3-4333-982C-C73B8B49D3F7}"/>
                </a:ext>
              </a:extLst>
            </p:cNvPr>
            <p:cNvCxnSpPr/>
            <p:nvPr userDrawn="1"/>
          </p:nvCxnSpPr>
          <p:spPr bwMode="auto">
            <a:xfrm rot="5400000">
              <a:off x="123228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9" name="Gerade Verbindung 43">
              <a:extLst>
                <a:ext uri="{FF2B5EF4-FFF2-40B4-BE49-F238E27FC236}">
                  <a16:creationId xmlns:a16="http://schemas.microsoft.com/office/drawing/2014/main" id="{4ED9EE88-6697-4932-AE68-5B45F6BADDD3}"/>
                </a:ext>
              </a:extLst>
            </p:cNvPr>
            <p:cNvCxnSpPr/>
            <p:nvPr userDrawn="1"/>
          </p:nvCxnSpPr>
          <p:spPr bwMode="auto">
            <a:xfrm rot="5400000">
              <a:off x="123228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0" name="Gerade Verbindung 44">
              <a:extLst>
                <a:ext uri="{FF2B5EF4-FFF2-40B4-BE49-F238E27FC236}">
                  <a16:creationId xmlns:a16="http://schemas.microsoft.com/office/drawing/2014/main" id="{B1C92689-3E2A-49B9-9A0F-926E792035CA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1" name="Gerade Verbindung 51">
              <a:extLst>
                <a:ext uri="{FF2B5EF4-FFF2-40B4-BE49-F238E27FC236}">
                  <a16:creationId xmlns:a16="http://schemas.microsoft.com/office/drawing/2014/main" id="{6DBD38C4-8D80-4C55-B7AB-2FE918F1054B}"/>
                </a:ext>
              </a:extLst>
            </p:cNvPr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2" name="Gerade Verbindung 52">
              <a:extLst>
                <a:ext uri="{FF2B5EF4-FFF2-40B4-BE49-F238E27FC236}">
                  <a16:creationId xmlns:a16="http://schemas.microsoft.com/office/drawing/2014/main" id="{B1A47CCC-2E6F-46C2-A18E-40559A6A1A3E}"/>
                </a:ext>
              </a:extLst>
            </p:cNvPr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3" name="Gerade Verbindung 53">
              <a:extLst>
                <a:ext uri="{FF2B5EF4-FFF2-40B4-BE49-F238E27FC236}">
                  <a16:creationId xmlns:a16="http://schemas.microsoft.com/office/drawing/2014/main" id="{256BFE9F-C104-4176-AF7A-22E3F6CF7A8F}"/>
                </a:ext>
              </a:extLst>
            </p:cNvPr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4" name="Gerade Verbindung 54">
              <a:extLst>
                <a:ext uri="{FF2B5EF4-FFF2-40B4-BE49-F238E27FC236}">
                  <a16:creationId xmlns:a16="http://schemas.microsoft.com/office/drawing/2014/main" id="{18891422-8EB1-490B-90C4-2C0A620FA99E}"/>
                </a:ext>
              </a:extLst>
            </p:cNvPr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5" name="Gerade Verbindung 55">
              <a:extLst>
                <a:ext uri="{FF2B5EF4-FFF2-40B4-BE49-F238E27FC236}">
                  <a16:creationId xmlns:a16="http://schemas.microsoft.com/office/drawing/2014/main" id="{37011BF3-55C8-43DC-BB2A-1DC8DBF615F2}"/>
                </a:ext>
              </a:extLst>
            </p:cNvPr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6" name="Gerade Verbindung 56">
              <a:extLst>
                <a:ext uri="{FF2B5EF4-FFF2-40B4-BE49-F238E27FC236}">
                  <a16:creationId xmlns:a16="http://schemas.microsoft.com/office/drawing/2014/main" id="{462124C2-5745-46C2-8704-13C9D8A1E476}"/>
                </a:ext>
              </a:extLst>
            </p:cNvPr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8" name="Gerade Verbindung 58">
              <a:extLst>
                <a:ext uri="{FF2B5EF4-FFF2-40B4-BE49-F238E27FC236}">
                  <a16:creationId xmlns:a16="http://schemas.microsoft.com/office/drawing/2014/main" id="{74A64262-1A9A-4BDE-BE94-AA7EA6FF8649}"/>
                </a:ext>
              </a:extLst>
            </p:cNvPr>
            <p:cNvCxnSpPr/>
            <p:nvPr userDrawn="1"/>
          </p:nvCxnSpPr>
          <p:spPr bwMode="auto">
            <a:xfrm rot="5400000">
              <a:off x="-1260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9" name="Gerade Verbindung 59">
              <a:extLst>
                <a:ext uri="{FF2B5EF4-FFF2-40B4-BE49-F238E27FC236}">
                  <a16:creationId xmlns:a16="http://schemas.microsoft.com/office/drawing/2014/main" id="{9C882561-F89E-4E12-BDC4-DC165FB429F4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0" name="Gerade Verbindung 60">
              <a:extLst>
                <a:ext uri="{FF2B5EF4-FFF2-40B4-BE49-F238E27FC236}">
                  <a16:creationId xmlns:a16="http://schemas.microsoft.com/office/drawing/2014/main" id="{FA487A59-1DFE-4764-8978-19221DE13830}"/>
                </a:ext>
              </a:extLst>
            </p:cNvPr>
            <p:cNvCxnSpPr/>
            <p:nvPr userDrawn="1"/>
          </p:nvCxnSpPr>
          <p:spPr bwMode="auto">
            <a:xfrm rot="5400000">
              <a:off x="-1260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1" name="Gerade Verbindung 61">
              <a:extLst>
                <a:ext uri="{FF2B5EF4-FFF2-40B4-BE49-F238E27FC236}">
                  <a16:creationId xmlns:a16="http://schemas.microsoft.com/office/drawing/2014/main" id="{82062938-441A-4E34-B2AC-640B62F0E377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17611792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bleed color area Dynamic Petrol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pieren 6"/>
          <p:cNvGrpSpPr/>
          <p:nvPr/>
        </p:nvGrpSpPr>
        <p:grpSpPr>
          <a:xfrm>
            <a:off x="0" y="1"/>
            <a:ext cx="12192000" cy="6861907"/>
            <a:chOff x="0" y="0"/>
            <a:chExt cx="12198350" cy="6861907"/>
          </a:xfrm>
        </p:grpSpPr>
        <p:sp>
          <p:nvSpPr>
            <p:cNvPr id="4" name="Rechteck 3"/>
            <p:cNvSpPr/>
            <p:nvPr userDrawn="1"/>
          </p:nvSpPr>
          <p:spPr bwMode="auto">
            <a:xfrm>
              <a:off x="0" y="0"/>
              <a:ext cx="12198350" cy="686190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txBody>
            <a:bodyPr wrap="square" lIns="108000" tIns="54000" rIns="108000" bIns="5400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de-DE" sz="1799" noProof="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6" name="Rechteck 5"/>
            <p:cNvSpPr/>
            <p:nvPr userDrawn="1"/>
          </p:nvSpPr>
          <p:spPr bwMode="auto">
            <a:xfrm>
              <a:off x="0" y="0"/>
              <a:ext cx="12198350" cy="6861907"/>
            </a:xfrm>
            <a:prstGeom prst="rect">
              <a:avLst/>
            </a:prstGeom>
            <a:gradFill>
              <a:gsLst>
                <a:gs pos="83000">
                  <a:srgbClr val="0099B0">
                    <a:alpha val="85000"/>
                  </a:srgbClr>
                </a:gs>
                <a:gs pos="50000">
                  <a:srgbClr val="009999">
                    <a:alpha val="85000"/>
                  </a:srgbClr>
                </a:gs>
                <a:gs pos="0">
                  <a:srgbClr val="50BEBE">
                    <a:alpha val="85000"/>
                  </a:srgbClr>
                </a:gs>
                <a:gs pos="100000">
                  <a:srgbClr val="0099CB">
                    <a:alpha val="85000"/>
                  </a:srgbClr>
                </a:gs>
              </a:gsLst>
              <a:lin ang="0" scaled="0"/>
            </a:gradFill>
            <a:ln>
              <a:noFill/>
            </a:ln>
            <a:effectLst/>
          </p:spPr>
          <p:txBody>
            <a:bodyPr wrap="square" lIns="108000" tIns="54000" rIns="108000" bIns="5400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de-DE" sz="1799" noProof="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grpSp>
        <p:nvGrpSpPr>
          <p:cNvPr id="31" name="Gruppieren 3">
            <a:extLst>
              <a:ext uri="{FF2B5EF4-FFF2-40B4-BE49-F238E27FC236}">
                <a16:creationId xmlns:a16="http://schemas.microsoft.com/office/drawing/2014/main" id="{09087CB9-8AA1-4CA2-93EE-1A02F64516CD}"/>
              </a:ext>
            </a:extLst>
          </p:cNvPr>
          <p:cNvGrpSpPr/>
          <p:nvPr/>
        </p:nvGrpSpPr>
        <p:grpSpPr>
          <a:xfrm>
            <a:off x="-215888" y="-216000"/>
            <a:ext cx="12622226" cy="7290000"/>
            <a:chOff x="-216000" y="-216000"/>
            <a:chExt cx="12628800" cy="7290000"/>
          </a:xfrm>
        </p:grpSpPr>
        <p:cxnSp>
          <p:nvCxnSpPr>
            <p:cNvPr id="32" name="Gerade Verbindung 2">
              <a:extLst>
                <a:ext uri="{FF2B5EF4-FFF2-40B4-BE49-F238E27FC236}">
                  <a16:creationId xmlns:a16="http://schemas.microsoft.com/office/drawing/2014/main" id="{6CD62B08-37BA-48C3-9C29-424173300F0E}"/>
                </a:ext>
              </a:extLst>
            </p:cNvPr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3" name="Gerade Verbindung 35">
              <a:extLst>
                <a:ext uri="{FF2B5EF4-FFF2-40B4-BE49-F238E27FC236}">
                  <a16:creationId xmlns:a16="http://schemas.microsoft.com/office/drawing/2014/main" id="{768B41C0-A7A5-4DCF-A966-EE4BA5908C82}"/>
                </a:ext>
              </a:extLst>
            </p:cNvPr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4" name="Gerade Verbindung 36">
              <a:extLst>
                <a:ext uri="{FF2B5EF4-FFF2-40B4-BE49-F238E27FC236}">
                  <a16:creationId xmlns:a16="http://schemas.microsoft.com/office/drawing/2014/main" id="{B1C2E67D-2982-449F-872B-7724F9D9E90D}"/>
                </a:ext>
              </a:extLst>
            </p:cNvPr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5" name="Gerade Verbindung 37">
              <a:extLst>
                <a:ext uri="{FF2B5EF4-FFF2-40B4-BE49-F238E27FC236}">
                  <a16:creationId xmlns:a16="http://schemas.microsoft.com/office/drawing/2014/main" id="{DAB1CCF2-1E0F-44B6-B185-35C994E1E30E}"/>
                </a:ext>
              </a:extLst>
            </p:cNvPr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6" name="Gerade Verbindung 38">
              <a:extLst>
                <a:ext uri="{FF2B5EF4-FFF2-40B4-BE49-F238E27FC236}">
                  <a16:creationId xmlns:a16="http://schemas.microsoft.com/office/drawing/2014/main" id="{B405A61B-9C32-4A9D-91B1-1BD064BC7A4C}"/>
                </a:ext>
              </a:extLst>
            </p:cNvPr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7" name="Gerade Verbindung 39">
              <a:extLst>
                <a:ext uri="{FF2B5EF4-FFF2-40B4-BE49-F238E27FC236}">
                  <a16:creationId xmlns:a16="http://schemas.microsoft.com/office/drawing/2014/main" id="{53398201-4F88-4E3F-85F0-0752C572F91D}"/>
                </a:ext>
              </a:extLst>
            </p:cNvPr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9" name="Gerade Verbindung 41">
              <a:extLst>
                <a:ext uri="{FF2B5EF4-FFF2-40B4-BE49-F238E27FC236}">
                  <a16:creationId xmlns:a16="http://schemas.microsoft.com/office/drawing/2014/main" id="{F5FBD854-20C9-412D-95CF-4E74C911198C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0" name="Gerade Verbindung 42">
              <a:extLst>
                <a:ext uri="{FF2B5EF4-FFF2-40B4-BE49-F238E27FC236}">
                  <a16:creationId xmlns:a16="http://schemas.microsoft.com/office/drawing/2014/main" id="{A695572E-FC1D-4BC9-B6E1-59F67074A93F}"/>
                </a:ext>
              </a:extLst>
            </p:cNvPr>
            <p:cNvCxnSpPr/>
            <p:nvPr userDrawn="1"/>
          </p:nvCxnSpPr>
          <p:spPr bwMode="auto">
            <a:xfrm rot="5400000">
              <a:off x="123228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1" name="Gerade Verbindung 43">
              <a:extLst>
                <a:ext uri="{FF2B5EF4-FFF2-40B4-BE49-F238E27FC236}">
                  <a16:creationId xmlns:a16="http://schemas.microsoft.com/office/drawing/2014/main" id="{EB49C944-F940-4E2F-865A-2700EC6E604F}"/>
                </a:ext>
              </a:extLst>
            </p:cNvPr>
            <p:cNvCxnSpPr/>
            <p:nvPr userDrawn="1"/>
          </p:nvCxnSpPr>
          <p:spPr bwMode="auto">
            <a:xfrm rot="5400000">
              <a:off x="123228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2" name="Gerade Verbindung 44">
              <a:extLst>
                <a:ext uri="{FF2B5EF4-FFF2-40B4-BE49-F238E27FC236}">
                  <a16:creationId xmlns:a16="http://schemas.microsoft.com/office/drawing/2014/main" id="{81295EEA-DBEA-44AF-B3CC-002CA8AF6AEC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3" name="Gerade Verbindung 51">
              <a:extLst>
                <a:ext uri="{FF2B5EF4-FFF2-40B4-BE49-F238E27FC236}">
                  <a16:creationId xmlns:a16="http://schemas.microsoft.com/office/drawing/2014/main" id="{7B1D6CD5-CADD-4126-BE8A-0578A161FF80}"/>
                </a:ext>
              </a:extLst>
            </p:cNvPr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4" name="Gerade Verbindung 52">
              <a:extLst>
                <a:ext uri="{FF2B5EF4-FFF2-40B4-BE49-F238E27FC236}">
                  <a16:creationId xmlns:a16="http://schemas.microsoft.com/office/drawing/2014/main" id="{25D6C8D3-C419-4857-A108-FE7F0C9471FE}"/>
                </a:ext>
              </a:extLst>
            </p:cNvPr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5" name="Gerade Verbindung 53">
              <a:extLst>
                <a:ext uri="{FF2B5EF4-FFF2-40B4-BE49-F238E27FC236}">
                  <a16:creationId xmlns:a16="http://schemas.microsoft.com/office/drawing/2014/main" id="{FA70F6AA-6A46-4AD0-AE4A-DB95C2432A36}"/>
                </a:ext>
              </a:extLst>
            </p:cNvPr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6" name="Gerade Verbindung 54">
              <a:extLst>
                <a:ext uri="{FF2B5EF4-FFF2-40B4-BE49-F238E27FC236}">
                  <a16:creationId xmlns:a16="http://schemas.microsoft.com/office/drawing/2014/main" id="{B7646E87-DBF1-4D87-9674-F34F100DF1B9}"/>
                </a:ext>
              </a:extLst>
            </p:cNvPr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7" name="Gerade Verbindung 55">
              <a:extLst>
                <a:ext uri="{FF2B5EF4-FFF2-40B4-BE49-F238E27FC236}">
                  <a16:creationId xmlns:a16="http://schemas.microsoft.com/office/drawing/2014/main" id="{F3153E14-A355-4868-9CFE-A2FA7BF304F2}"/>
                </a:ext>
              </a:extLst>
            </p:cNvPr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8" name="Gerade Verbindung 56">
              <a:extLst>
                <a:ext uri="{FF2B5EF4-FFF2-40B4-BE49-F238E27FC236}">
                  <a16:creationId xmlns:a16="http://schemas.microsoft.com/office/drawing/2014/main" id="{C5C51DEF-45A1-4876-AC47-DD0BFF26719F}"/>
                </a:ext>
              </a:extLst>
            </p:cNvPr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0" name="Gerade Verbindung 58">
              <a:extLst>
                <a:ext uri="{FF2B5EF4-FFF2-40B4-BE49-F238E27FC236}">
                  <a16:creationId xmlns:a16="http://schemas.microsoft.com/office/drawing/2014/main" id="{CB4AE630-EA87-4601-8AD2-D3FBD301DC93}"/>
                </a:ext>
              </a:extLst>
            </p:cNvPr>
            <p:cNvCxnSpPr/>
            <p:nvPr userDrawn="1"/>
          </p:nvCxnSpPr>
          <p:spPr bwMode="auto">
            <a:xfrm rot="5400000">
              <a:off x="-1260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1" name="Gerade Verbindung 59">
              <a:extLst>
                <a:ext uri="{FF2B5EF4-FFF2-40B4-BE49-F238E27FC236}">
                  <a16:creationId xmlns:a16="http://schemas.microsoft.com/office/drawing/2014/main" id="{9C47166A-32C2-4895-97E6-E2C76539B984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2" name="Gerade Verbindung 60">
              <a:extLst>
                <a:ext uri="{FF2B5EF4-FFF2-40B4-BE49-F238E27FC236}">
                  <a16:creationId xmlns:a16="http://schemas.microsoft.com/office/drawing/2014/main" id="{1E496FC5-637F-4802-BB46-7CB5CEA631D2}"/>
                </a:ext>
              </a:extLst>
            </p:cNvPr>
            <p:cNvCxnSpPr/>
            <p:nvPr userDrawn="1"/>
          </p:nvCxnSpPr>
          <p:spPr bwMode="auto">
            <a:xfrm rot="5400000">
              <a:off x="-1260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3" name="Gerade Verbindung 61">
              <a:extLst>
                <a:ext uri="{FF2B5EF4-FFF2-40B4-BE49-F238E27FC236}">
                  <a16:creationId xmlns:a16="http://schemas.microsoft.com/office/drawing/2014/main" id="{692B0DBC-AE62-41BD-9EFA-AC664F20AA93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15724260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bleed color area Blue ligh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 bwMode="auto">
          <a:xfrm>
            <a:off x="0" y="1"/>
            <a:ext cx="12192000" cy="6861907"/>
          </a:xfrm>
          <a:prstGeom prst="rect">
            <a:avLst/>
          </a:prstGeom>
          <a:solidFill>
            <a:srgbClr val="50BED7"/>
          </a:solidFill>
          <a:ln>
            <a:noFill/>
          </a:ln>
          <a:effectLst/>
        </p:spPr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de-DE" sz="1799" noProof="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grpSp>
        <p:nvGrpSpPr>
          <p:cNvPr id="27" name="Gruppieren 3">
            <a:extLst>
              <a:ext uri="{FF2B5EF4-FFF2-40B4-BE49-F238E27FC236}">
                <a16:creationId xmlns:a16="http://schemas.microsoft.com/office/drawing/2014/main" id="{B1C11083-4B75-4E89-A464-13334DBA1704}"/>
              </a:ext>
            </a:extLst>
          </p:cNvPr>
          <p:cNvGrpSpPr/>
          <p:nvPr/>
        </p:nvGrpSpPr>
        <p:grpSpPr>
          <a:xfrm>
            <a:off x="-215888" y="-216000"/>
            <a:ext cx="12622226" cy="7290000"/>
            <a:chOff x="-216000" y="-216000"/>
            <a:chExt cx="12628800" cy="7290000"/>
          </a:xfrm>
        </p:grpSpPr>
        <p:cxnSp>
          <p:nvCxnSpPr>
            <p:cNvPr id="28" name="Gerade Verbindung 2">
              <a:extLst>
                <a:ext uri="{FF2B5EF4-FFF2-40B4-BE49-F238E27FC236}">
                  <a16:creationId xmlns:a16="http://schemas.microsoft.com/office/drawing/2014/main" id="{ECFBB4B1-AEBC-4839-B92C-8E63C17CCD5A}"/>
                </a:ext>
              </a:extLst>
            </p:cNvPr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9" name="Gerade Verbindung 35">
              <a:extLst>
                <a:ext uri="{FF2B5EF4-FFF2-40B4-BE49-F238E27FC236}">
                  <a16:creationId xmlns:a16="http://schemas.microsoft.com/office/drawing/2014/main" id="{F9765EA3-B06F-444A-83A8-A14DC3F21B7E}"/>
                </a:ext>
              </a:extLst>
            </p:cNvPr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0" name="Gerade Verbindung 36">
              <a:extLst>
                <a:ext uri="{FF2B5EF4-FFF2-40B4-BE49-F238E27FC236}">
                  <a16:creationId xmlns:a16="http://schemas.microsoft.com/office/drawing/2014/main" id="{A8928516-F929-4616-86FE-1C022EE6651A}"/>
                </a:ext>
              </a:extLst>
            </p:cNvPr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1" name="Gerade Verbindung 37">
              <a:extLst>
                <a:ext uri="{FF2B5EF4-FFF2-40B4-BE49-F238E27FC236}">
                  <a16:creationId xmlns:a16="http://schemas.microsoft.com/office/drawing/2014/main" id="{828D41D3-635E-4D2A-9257-10D70A3D3665}"/>
                </a:ext>
              </a:extLst>
            </p:cNvPr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2" name="Gerade Verbindung 38">
              <a:extLst>
                <a:ext uri="{FF2B5EF4-FFF2-40B4-BE49-F238E27FC236}">
                  <a16:creationId xmlns:a16="http://schemas.microsoft.com/office/drawing/2014/main" id="{D9A28355-F31A-4C88-822A-80CB6E8B48D4}"/>
                </a:ext>
              </a:extLst>
            </p:cNvPr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3" name="Gerade Verbindung 39">
              <a:extLst>
                <a:ext uri="{FF2B5EF4-FFF2-40B4-BE49-F238E27FC236}">
                  <a16:creationId xmlns:a16="http://schemas.microsoft.com/office/drawing/2014/main" id="{41B591E0-B14D-431F-BA77-9D49BA468A0F}"/>
                </a:ext>
              </a:extLst>
            </p:cNvPr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5" name="Gerade Verbindung 41">
              <a:extLst>
                <a:ext uri="{FF2B5EF4-FFF2-40B4-BE49-F238E27FC236}">
                  <a16:creationId xmlns:a16="http://schemas.microsoft.com/office/drawing/2014/main" id="{15A513CB-6FF8-4B5A-A623-9BDA28546AA2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6" name="Gerade Verbindung 42">
              <a:extLst>
                <a:ext uri="{FF2B5EF4-FFF2-40B4-BE49-F238E27FC236}">
                  <a16:creationId xmlns:a16="http://schemas.microsoft.com/office/drawing/2014/main" id="{AF45ACC0-465B-42E7-929D-D395DA335BC6}"/>
                </a:ext>
              </a:extLst>
            </p:cNvPr>
            <p:cNvCxnSpPr/>
            <p:nvPr userDrawn="1"/>
          </p:nvCxnSpPr>
          <p:spPr bwMode="auto">
            <a:xfrm rot="5400000">
              <a:off x="123228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7" name="Gerade Verbindung 43">
              <a:extLst>
                <a:ext uri="{FF2B5EF4-FFF2-40B4-BE49-F238E27FC236}">
                  <a16:creationId xmlns:a16="http://schemas.microsoft.com/office/drawing/2014/main" id="{051E9E83-1E42-46D8-A407-6696BC249BA5}"/>
                </a:ext>
              </a:extLst>
            </p:cNvPr>
            <p:cNvCxnSpPr/>
            <p:nvPr userDrawn="1"/>
          </p:nvCxnSpPr>
          <p:spPr bwMode="auto">
            <a:xfrm rot="5400000">
              <a:off x="123228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8" name="Gerade Verbindung 44">
              <a:extLst>
                <a:ext uri="{FF2B5EF4-FFF2-40B4-BE49-F238E27FC236}">
                  <a16:creationId xmlns:a16="http://schemas.microsoft.com/office/drawing/2014/main" id="{A722DE88-ABEC-4F15-B35B-BE407801F1FB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9" name="Gerade Verbindung 51">
              <a:extLst>
                <a:ext uri="{FF2B5EF4-FFF2-40B4-BE49-F238E27FC236}">
                  <a16:creationId xmlns:a16="http://schemas.microsoft.com/office/drawing/2014/main" id="{99D000E1-723C-4CAD-BD23-581E07161E37}"/>
                </a:ext>
              </a:extLst>
            </p:cNvPr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0" name="Gerade Verbindung 52">
              <a:extLst>
                <a:ext uri="{FF2B5EF4-FFF2-40B4-BE49-F238E27FC236}">
                  <a16:creationId xmlns:a16="http://schemas.microsoft.com/office/drawing/2014/main" id="{63A59B3D-09CC-4FEB-AC53-2F77C00B6F40}"/>
                </a:ext>
              </a:extLst>
            </p:cNvPr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1" name="Gerade Verbindung 53">
              <a:extLst>
                <a:ext uri="{FF2B5EF4-FFF2-40B4-BE49-F238E27FC236}">
                  <a16:creationId xmlns:a16="http://schemas.microsoft.com/office/drawing/2014/main" id="{E4FF55B1-4F06-49A0-A93B-CADF1B4BAB82}"/>
                </a:ext>
              </a:extLst>
            </p:cNvPr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2" name="Gerade Verbindung 54">
              <a:extLst>
                <a:ext uri="{FF2B5EF4-FFF2-40B4-BE49-F238E27FC236}">
                  <a16:creationId xmlns:a16="http://schemas.microsoft.com/office/drawing/2014/main" id="{9582106C-8880-4741-A534-7DA326FE87AD}"/>
                </a:ext>
              </a:extLst>
            </p:cNvPr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3" name="Gerade Verbindung 55">
              <a:extLst>
                <a:ext uri="{FF2B5EF4-FFF2-40B4-BE49-F238E27FC236}">
                  <a16:creationId xmlns:a16="http://schemas.microsoft.com/office/drawing/2014/main" id="{B4632E25-9C97-4A71-AD26-120E124F36F1}"/>
                </a:ext>
              </a:extLst>
            </p:cNvPr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4" name="Gerade Verbindung 56">
              <a:extLst>
                <a:ext uri="{FF2B5EF4-FFF2-40B4-BE49-F238E27FC236}">
                  <a16:creationId xmlns:a16="http://schemas.microsoft.com/office/drawing/2014/main" id="{DF376E3C-59BA-412B-9E4D-92F772135DD8}"/>
                </a:ext>
              </a:extLst>
            </p:cNvPr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6" name="Gerade Verbindung 58">
              <a:extLst>
                <a:ext uri="{FF2B5EF4-FFF2-40B4-BE49-F238E27FC236}">
                  <a16:creationId xmlns:a16="http://schemas.microsoft.com/office/drawing/2014/main" id="{EB6E3FD2-4701-41D0-A251-7759FE8DFCF0}"/>
                </a:ext>
              </a:extLst>
            </p:cNvPr>
            <p:cNvCxnSpPr/>
            <p:nvPr userDrawn="1"/>
          </p:nvCxnSpPr>
          <p:spPr bwMode="auto">
            <a:xfrm rot="5400000">
              <a:off x="-1260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7" name="Gerade Verbindung 59">
              <a:extLst>
                <a:ext uri="{FF2B5EF4-FFF2-40B4-BE49-F238E27FC236}">
                  <a16:creationId xmlns:a16="http://schemas.microsoft.com/office/drawing/2014/main" id="{A40F28B3-E481-4485-BD7C-2FB0D602705F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8" name="Gerade Verbindung 60">
              <a:extLst>
                <a:ext uri="{FF2B5EF4-FFF2-40B4-BE49-F238E27FC236}">
                  <a16:creationId xmlns:a16="http://schemas.microsoft.com/office/drawing/2014/main" id="{E03F9AB5-ACD1-4F06-8239-568ADA540F29}"/>
                </a:ext>
              </a:extLst>
            </p:cNvPr>
            <p:cNvCxnSpPr/>
            <p:nvPr userDrawn="1"/>
          </p:nvCxnSpPr>
          <p:spPr bwMode="auto">
            <a:xfrm rot="5400000">
              <a:off x="-1260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9" name="Gerade Verbindung 61">
              <a:extLst>
                <a:ext uri="{FF2B5EF4-FFF2-40B4-BE49-F238E27FC236}">
                  <a16:creationId xmlns:a16="http://schemas.microsoft.com/office/drawing/2014/main" id="{44A18F23-3FC5-4348-9C50-D1DCC4F73D1E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7819767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object (large)" type="obj" preserve="1">
  <p:cSld name="One object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-1"/>
            <a:ext cx="12192000" cy="14148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6736" y="1414801"/>
            <a:ext cx="8204689" cy="4750549"/>
          </a:xfrm>
        </p:spPr>
        <p:txBody>
          <a:bodyPr/>
          <a:lstStyle>
            <a:lvl1pPr>
              <a:lnSpc>
                <a:spcPct val="150000"/>
              </a:lnSpc>
              <a:buFont typeface="Arial" pitchFamily="34" charset="0"/>
              <a:buNone/>
              <a:defRPr/>
            </a:lvl1pPr>
            <a:lvl2pPr>
              <a:lnSpc>
                <a:spcPct val="150000"/>
              </a:lnSpc>
              <a:defRPr baseline="0"/>
            </a:lvl2pPr>
            <a:lvl3pPr>
              <a:lnSpc>
                <a:spcPct val="150000"/>
              </a:lnSpc>
              <a:defRPr baseline="0"/>
            </a:lvl3pPr>
            <a:lvl4pPr>
              <a:lnSpc>
                <a:spcPct val="150000"/>
              </a:lnSpc>
              <a:defRPr baseline="0"/>
            </a:lvl4pPr>
            <a:lvl5pPr>
              <a:lnSpc>
                <a:spcPct val="150000"/>
              </a:lnSpc>
              <a:defRPr baseline="0"/>
            </a:lvl5pPr>
          </a:lstStyle>
          <a:p>
            <a:pPr lvl="0"/>
            <a:r>
              <a:rPr lang="de-DE" noProof="0" dirty="0"/>
              <a:t>Mastertextformat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1368040155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object (small)" type="obj" preserve="1">
  <p:cSld name="One object (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-1"/>
            <a:ext cx="12192000" cy="14148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6736" y="1414801"/>
            <a:ext cx="6764477" cy="4750549"/>
          </a:xfrm>
        </p:spPr>
        <p:txBody>
          <a:bodyPr/>
          <a:lstStyle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475768543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" preserve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dtContent Placeholder 2 Id3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26737" y="1414801"/>
            <a:ext cx="5469263" cy="4750549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298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baseline="0" smtClean="0"/>
            </a:lvl2pPr>
            <a:lvl3pPr marL="358596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baseline="0" smtClean="0"/>
            </a:lvl3pPr>
            <a:lvl4pPr marL="537894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19640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baseline="0"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4" name="cdtContent Placeholder 3 Id4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240388" y="1414801"/>
            <a:ext cx="5469263" cy="4750549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298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596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7894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19640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1597919110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s, tw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cdtContent Placeholder 2 Id3"/>
          <p:cNvSpPr>
            <a:spLocks noGrp="1"/>
          </p:cNvSpPr>
          <p:nvPr>
            <p:ph sz="half" idx="1"/>
            <p:custDataLst>
              <p:tags r:id="rId1"/>
            </p:custDataLst>
          </p:nvPr>
        </p:nvSpPr>
        <p:spPr>
          <a:xfrm>
            <a:off x="626737" y="1414801"/>
            <a:ext cx="5469263" cy="4750549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298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596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7894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19640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5" name="Bildplatzhalter 4"/>
          <p:cNvSpPr>
            <a:spLocks noGrp="1"/>
          </p:cNvSpPr>
          <p:nvPr>
            <p:ph type="pic" sz="quarter" idx="10"/>
          </p:nvPr>
        </p:nvSpPr>
        <p:spPr>
          <a:xfrm>
            <a:off x="6240387" y="1414800"/>
            <a:ext cx="5469151" cy="2304000"/>
          </a:xfrm>
        </p:spPr>
        <p:txBody>
          <a:bodyPr tIns="648000"/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6" name="Bildplatzhalter 4"/>
          <p:cNvSpPr>
            <a:spLocks noGrp="1"/>
          </p:cNvSpPr>
          <p:nvPr>
            <p:ph type="pic" sz="quarter" idx="11"/>
          </p:nvPr>
        </p:nvSpPr>
        <p:spPr>
          <a:xfrm>
            <a:off x="6240387" y="3861349"/>
            <a:ext cx="5469151" cy="2304000"/>
          </a:xfrm>
        </p:spPr>
        <p:txBody>
          <a:bodyPr tIns="648000"/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10802128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s, two imag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cdtContent Placeholder 2 Id3"/>
          <p:cNvSpPr>
            <a:spLocks noGrp="1"/>
          </p:cNvSpPr>
          <p:nvPr>
            <p:ph sz="half" idx="1"/>
            <p:custDataLst>
              <p:tags r:id="rId1"/>
            </p:custDataLst>
          </p:nvPr>
        </p:nvSpPr>
        <p:spPr>
          <a:xfrm>
            <a:off x="626736" y="1414800"/>
            <a:ext cx="5900927" cy="4752000"/>
          </a:xfrm>
          <a:solidFill>
            <a:srgbClr val="CDD9E1"/>
          </a:solidFill>
          <a:ln w="9525">
            <a:noFill/>
            <a:miter lim="800000"/>
            <a:headEnd/>
            <a:tailEnd/>
          </a:ln>
        </p:spPr>
        <p:txBody>
          <a:bodyPr vert="horz" wrap="square" lIns="288000" tIns="252000" rIns="576000" bIns="252000" numCol="1" anchor="t" anchorCtr="0" compatLnSpc="1">
            <a:prstTxWarp prst="textNoShape">
              <a:avLst/>
            </a:prstTxWarp>
          </a:bodyPr>
          <a:lstStyle>
            <a:lvl1pPr marL="0" marR="0" indent="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298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596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7894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19640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5" name="Bildplatzhalter 4"/>
          <p:cNvSpPr>
            <a:spLocks noGrp="1"/>
          </p:cNvSpPr>
          <p:nvPr>
            <p:ph type="pic" sz="quarter" idx="10"/>
          </p:nvPr>
        </p:nvSpPr>
        <p:spPr>
          <a:xfrm>
            <a:off x="6240387" y="1724400"/>
            <a:ext cx="5469151" cy="1998000"/>
          </a:xfrm>
        </p:spPr>
        <p:txBody>
          <a:bodyPr tIns="648000"/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6" name="Bildplatzhalter 4"/>
          <p:cNvSpPr>
            <a:spLocks noGrp="1"/>
          </p:cNvSpPr>
          <p:nvPr>
            <p:ph type="pic" sz="quarter" idx="11"/>
          </p:nvPr>
        </p:nvSpPr>
        <p:spPr>
          <a:xfrm>
            <a:off x="6240387" y="3862800"/>
            <a:ext cx="5469151" cy="1998000"/>
          </a:xfrm>
        </p:spPr>
        <p:txBody>
          <a:bodyPr tIns="648000"/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788877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+ Index" preserve="1">
  <p:cSld name="Text + Inde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-1"/>
            <a:ext cx="12192000" cy="14148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13" name="cdtText Placeholder 12 Id13"/>
          <p:cNvSpPr>
            <a:spLocks noGrp="1"/>
          </p:cNvSpPr>
          <p:nvPr>
            <p:ph type="body" sz="quarter" idx="13"/>
            <p:custDataLst>
              <p:tags r:id="rId3"/>
            </p:custDataLst>
          </p:nvPr>
        </p:nvSpPr>
        <p:spPr>
          <a:xfrm>
            <a:off x="626737" y="1414801"/>
            <a:ext cx="3885890" cy="4750549"/>
          </a:xfrm>
        </p:spPr>
        <p:txBody>
          <a:bodyPr/>
          <a:lstStyle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5" name="cdtTextplatzhalter 12 Id5"/>
          <p:cNvSpPr>
            <a:spLocks noGrp="1"/>
          </p:cNvSpPr>
          <p:nvPr>
            <p:ph type="body" sz="quarter" idx="14" hasCustomPrompt="1"/>
            <p:custDataLst>
              <p:tags r:id="rId4"/>
            </p:custDataLst>
          </p:nvPr>
        </p:nvSpPr>
        <p:spPr bwMode="auto">
          <a:xfrm>
            <a:off x="4656570" y="1414800"/>
            <a:ext cx="7535430" cy="4752000"/>
          </a:xfrm>
          <a:solidFill>
            <a:srgbClr val="CDD9E1"/>
          </a:solidFill>
        </p:spPr>
        <p:txBody>
          <a:bodyPr lIns="288000" tIns="252000" rIns="576000" bIns="252000"/>
          <a:lstStyle>
            <a:lvl1pPr marL="0" inden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Font typeface="Arial" pitchFamily="34" charset="0"/>
              <a:buNone/>
              <a:tabLst>
                <a:tab pos="5356720" algn="r"/>
              </a:tabLst>
              <a:defRPr>
                <a:solidFill>
                  <a:srgbClr val="000000"/>
                </a:solidFill>
              </a:defRPr>
            </a:lvl1pPr>
            <a:lvl2pPr marL="17991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0">
                <a:solidFill>
                  <a:srgbClr val="000000"/>
                </a:solidFill>
              </a:defRPr>
            </a:lvl2pPr>
            <a:lvl3pPr marL="17991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1">
                <a:solidFill>
                  <a:srgbClr val="000000"/>
                </a:solidFill>
              </a:defRPr>
            </a:lvl3pPr>
            <a:lvl4pPr marL="35982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0">
                <a:solidFill>
                  <a:srgbClr val="000000"/>
                </a:solidFill>
              </a:defRPr>
            </a:lvl4pPr>
            <a:lvl5pPr marL="35982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1" baseline="0">
                <a:solidFill>
                  <a:srgbClr val="000000"/>
                </a:solidFill>
              </a:defRPr>
            </a:lvl5pPr>
            <a:lvl6pPr marL="360183" indent="-180885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1"/>
            </a:lvl6pPr>
          </a:lstStyle>
          <a:p>
            <a:pPr lvl="0"/>
            <a:r>
              <a:rPr lang="de-DE" noProof="0" dirty="0"/>
              <a:t>Inhaltsverzeichnis / Kontakt durch Klicken bearbeiten</a:t>
            </a:r>
          </a:p>
          <a:p>
            <a:pPr lvl="1"/>
            <a:r>
              <a:rPr lang="de-DE" noProof="0" dirty="0"/>
              <a:t>Kapitel</a:t>
            </a:r>
          </a:p>
          <a:p>
            <a:pPr lvl="2"/>
            <a:r>
              <a:rPr lang="de-DE" noProof="0" dirty="0"/>
              <a:t>Aktives Kapitel</a:t>
            </a:r>
          </a:p>
          <a:p>
            <a:pPr lvl="3"/>
            <a:r>
              <a:rPr lang="de-DE" noProof="0" dirty="0"/>
              <a:t>Unterkapitel</a:t>
            </a:r>
          </a:p>
          <a:p>
            <a:pPr lvl="4"/>
            <a:r>
              <a:rPr lang="de-DE" noProof="0" dirty="0"/>
              <a:t>Aktives Unterkapitel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177642252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rows" preserve="1">
  <p:cSld name="Two row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0"/>
            <a:ext cx="12192000" cy="14148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6736" y="1414800"/>
            <a:ext cx="8204689" cy="2305050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26736" y="3862800"/>
            <a:ext cx="8204689" cy="2304000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3042199212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" preserve="1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0"/>
            <a:ext cx="12192000" cy="14148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6736" y="1414801"/>
            <a:ext cx="3598576" cy="4752001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4368113" y="1414801"/>
            <a:ext cx="3598126" cy="4752001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2" name="cdtContent Placeholder 11 Id12"/>
          <p:cNvSpPr>
            <a:spLocks noGrp="1"/>
          </p:cNvSpPr>
          <p:nvPr>
            <p:ph sz="quarter" idx="14"/>
            <p:custDataLst>
              <p:tags r:id="rId5"/>
            </p:custDataLst>
          </p:nvPr>
        </p:nvSpPr>
        <p:spPr>
          <a:xfrm>
            <a:off x="8111525" y="1414801"/>
            <a:ext cx="3598126" cy="4752001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3571999998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objects" preserve="1">
  <p:cSld name="Four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dtContent Placeholder 2 Id3"/>
          <p:cNvSpPr>
            <a:spLocks noGrp="1"/>
          </p:cNvSpPr>
          <p:nvPr>
            <p:ph sz="quarter" idx="1"/>
            <p:custDataLst>
              <p:tags r:id="rId2"/>
            </p:custDataLst>
          </p:nvPr>
        </p:nvSpPr>
        <p:spPr>
          <a:xfrm>
            <a:off x="626737" y="1414800"/>
            <a:ext cx="5469263" cy="2304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298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596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7894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19640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4" name="cdtContent Placeholder 3 Id4"/>
          <p:cNvSpPr>
            <a:spLocks noGrp="1"/>
          </p:cNvSpPr>
          <p:nvPr>
            <p:ph sz="quarter" idx="2"/>
            <p:custDataLst>
              <p:tags r:id="rId3"/>
            </p:custDataLst>
          </p:nvPr>
        </p:nvSpPr>
        <p:spPr>
          <a:xfrm>
            <a:off x="6240388" y="1414800"/>
            <a:ext cx="5469263" cy="2304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298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596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7894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19640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5" name="cdtContent Placeholder 4 Id5"/>
          <p:cNvSpPr>
            <a:spLocks noGrp="1"/>
          </p:cNvSpPr>
          <p:nvPr>
            <p:ph sz="quarter" idx="3"/>
            <p:custDataLst>
              <p:tags r:id="rId4"/>
            </p:custDataLst>
          </p:nvPr>
        </p:nvSpPr>
        <p:spPr>
          <a:xfrm>
            <a:off x="626737" y="3862800"/>
            <a:ext cx="5469263" cy="2304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298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596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7894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19640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6" name="cdtContent Placeholder 5 Id6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40388" y="3862800"/>
            <a:ext cx="5469263" cy="2304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298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596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7894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19640" marR="0" indent="-177711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329631856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ree Content + Navigation" preserve="1">
  <p:cSld name="Free Content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0"/>
            <a:ext cx="12192000" cy="14148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5" name="cdtTextplatzhalter 13 Id5"/>
          <p:cNvSpPr>
            <a:spLocks noGrp="1"/>
          </p:cNvSpPr>
          <p:nvPr>
            <p:ph type="body" sz="quarter" idx="13" hasCustomPrompt="1"/>
            <p:custDataLst>
              <p:tags r:id="rId3"/>
            </p:custDataLst>
          </p:nvPr>
        </p:nvSpPr>
        <p:spPr>
          <a:xfrm>
            <a:off x="10414328" y="1414800"/>
            <a:ext cx="1295324" cy="4752000"/>
          </a:xfrm>
        </p:spPr>
        <p:txBody>
          <a:bodyPr/>
          <a:lstStyle>
            <a:lvl1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199">
                <a:solidFill>
                  <a:srgbClr val="879BAA"/>
                </a:solidFill>
              </a:defRPr>
            </a:lvl1pPr>
            <a:lvl2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199">
                <a:solidFill>
                  <a:srgbClr val="641946"/>
                </a:solidFill>
              </a:defRPr>
            </a:lvl2pPr>
            <a:lvl3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rgbClr val="879BAA"/>
                </a:solidFill>
              </a:defRPr>
            </a:lvl3pPr>
            <a:lvl4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rgbClr val="641946"/>
                </a:solidFill>
              </a:defRPr>
            </a:lvl4pPr>
            <a:lvl5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chemeClr val="accent1"/>
                </a:solidFill>
              </a:defRPr>
            </a:lvl5pPr>
            <a:lvl6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chemeClr val="accent4"/>
                </a:solidFill>
              </a:defRPr>
            </a:lvl6pPr>
          </a:lstStyle>
          <a:p>
            <a:pPr lvl="0"/>
            <a:r>
              <a:rPr lang="de-DE" noProof="0" dirty="0"/>
              <a:t>Navigationstext durch Klicken bearbeiten</a:t>
            </a:r>
          </a:p>
          <a:p>
            <a:pPr lvl="1"/>
            <a:r>
              <a:rPr lang="de-DE" noProof="0" dirty="0"/>
              <a:t>Aktives Kapitel</a:t>
            </a:r>
          </a:p>
          <a:p>
            <a:pPr lvl="2"/>
            <a:r>
              <a:rPr lang="de-DE" noProof="0" dirty="0"/>
              <a:t>Unterkapitel</a:t>
            </a:r>
          </a:p>
          <a:p>
            <a:pPr lvl="3"/>
            <a:r>
              <a:rPr lang="de-DE" noProof="0" dirty="0"/>
              <a:t>Aktives Unterkapitel</a:t>
            </a:r>
          </a:p>
          <a:p>
            <a:pPr lvl="4"/>
            <a:r>
              <a:rPr lang="de-DE" noProof="0" dirty="0"/>
              <a:t>Unterkapitel</a:t>
            </a:r>
          </a:p>
          <a:p>
            <a:pPr lvl="5"/>
            <a:r>
              <a:rPr lang="de-DE" noProof="0" dirty="0"/>
              <a:t>Aktives Unterkapitel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663526891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object (large) + Navigation" preserve="1">
  <p:cSld name="One object (large)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0"/>
            <a:ext cx="12192000" cy="14148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6736" y="1414800"/>
            <a:ext cx="8204689" cy="4752000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5" name="cdtTextplatzhalter 13 Id5"/>
          <p:cNvSpPr>
            <a:spLocks noGrp="1"/>
          </p:cNvSpPr>
          <p:nvPr>
            <p:ph type="body" sz="quarter" idx="13" hasCustomPrompt="1"/>
            <p:custDataLst>
              <p:tags r:id="rId4"/>
            </p:custDataLst>
          </p:nvPr>
        </p:nvSpPr>
        <p:spPr>
          <a:xfrm>
            <a:off x="10414328" y="1414800"/>
            <a:ext cx="1295324" cy="4752000"/>
          </a:xfrm>
        </p:spPr>
        <p:txBody>
          <a:bodyPr/>
          <a:lstStyle>
            <a:lvl1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199">
                <a:solidFill>
                  <a:srgbClr val="879BAA"/>
                </a:solidFill>
              </a:defRPr>
            </a:lvl1pPr>
            <a:lvl2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199">
                <a:solidFill>
                  <a:srgbClr val="641946"/>
                </a:solidFill>
              </a:defRPr>
            </a:lvl2pPr>
            <a:lvl3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rgbClr val="879BAA"/>
                </a:solidFill>
              </a:defRPr>
            </a:lvl3pPr>
            <a:lvl4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rgbClr val="641946"/>
                </a:solidFill>
              </a:defRPr>
            </a:lvl4pPr>
            <a:lvl5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chemeClr val="accent1"/>
                </a:solidFill>
              </a:defRPr>
            </a:lvl5pPr>
            <a:lvl6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chemeClr val="accent4"/>
                </a:solidFill>
              </a:defRPr>
            </a:lvl6pPr>
          </a:lstStyle>
          <a:p>
            <a:pPr lvl="0"/>
            <a:r>
              <a:rPr lang="de-DE" noProof="0" dirty="0"/>
              <a:t>Navigationstext durch Klicken bearbeiten</a:t>
            </a:r>
          </a:p>
          <a:p>
            <a:pPr lvl="1"/>
            <a:r>
              <a:rPr lang="de-DE" noProof="0" dirty="0"/>
              <a:t>Aktives Kapitel</a:t>
            </a:r>
          </a:p>
          <a:p>
            <a:pPr lvl="2"/>
            <a:r>
              <a:rPr lang="de-DE" noProof="0" dirty="0"/>
              <a:t>Unterkapitel</a:t>
            </a:r>
          </a:p>
          <a:p>
            <a:pPr lvl="3"/>
            <a:r>
              <a:rPr lang="de-DE" noProof="0" dirty="0"/>
              <a:t>Aktives Unterkapitel</a:t>
            </a:r>
          </a:p>
          <a:p>
            <a:pPr lvl="4"/>
            <a:r>
              <a:rPr lang="de-DE" noProof="0" dirty="0"/>
              <a:t>Unterkapitel</a:t>
            </a:r>
          </a:p>
          <a:p>
            <a:pPr lvl="5"/>
            <a:r>
              <a:rPr lang="de-DE" noProof="0" dirty="0"/>
              <a:t>Aktives Unterkapitel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2958172203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object (small) + Navigation" preserve="1">
  <p:cSld name="One object (small)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0"/>
            <a:ext cx="12192000" cy="14148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6736" y="1414800"/>
            <a:ext cx="6764477" cy="4752000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6" name="cdtTextplatzhalter 13 Id6"/>
          <p:cNvSpPr>
            <a:spLocks noGrp="1"/>
          </p:cNvSpPr>
          <p:nvPr>
            <p:ph type="body" sz="quarter" idx="13" hasCustomPrompt="1"/>
            <p:custDataLst>
              <p:tags r:id="rId4"/>
            </p:custDataLst>
          </p:nvPr>
        </p:nvSpPr>
        <p:spPr>
          <a:xfrm>
            <a:off x="10414328" y="1414800"/>
            <a:ext cx="1295324" cy="4752000"/>
          </a:xfrm>
        </p:spPr>
        <p:txBody>
          <a:bodyPr/>
          <a:lstStyle>
            <a:lvl1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199">
                <a:solidFill>
                  <a:srgbClr val="879BAA"/>
                </a:solidFill>
              </a:defRPr>
            </a:lvl1pPr>
            <a:lvl2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199">
                <a:solidFill>
                  <a:srgbClr val="641946"/>
                </a:solidFill>
              </a:defRPr>
            </a:lvl2pPr>
            <a:lvl3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rgbClr val="879BAA"/>
                </a:solidFill>
              </a:defRPr>
            </a:lvl3pPr>
            <a:lvl4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rgbClr val="641946"/>
                </a:solidFill>
              </a:defRPr>
            </a:lvl4pPr>
            <a:lvl5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chemeClr val="accent1"/>
                </a:solidFill>
              </a:defRPr>
            </a:lvl5pPr>
            <a:lvl6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chemeClr val="accent4"/>
                </a:solidFill>
              </a:defRPr>
            </a:lvl6pPr>
          </a:lstStyle>
          <a:p>
            <a:pPr lvl="0"/>
            <a:r>
              <a:rPr lang="de-DE" noProof="0" dirty="0"/>
              <a:t>Navigationstext durch Klicken bearbeiten</a:t>
            </a:r>
          </a:p>
          <a:p>
            <a:pPr lvl="1"/>
            <a:r>
              <a:rPr lang="de-DE" noProof="0" dirty="0"/>
              <a:t>Aktives Kapitel</a:t>
            </a:r>
          </a:p>
          <a:p>
            <a:pPr lvl="2"/>
            <a:r>
              <a:rPr lang="de-DE" noProof="0" dirty="0"/>
              <a:t>Unterkapitel</a:t>
            </a:r>
          </a:p>
          <a:p>
            <a:pPr lvl="3"/>
            <a:r>
              <a:rPr lang="de-DE" noProof="0" dirty="0"/>
              <a:t>Aktives Unterkapitel</a:t>
            </a:r>
          </a:p>
          <a:p>
            <a:pPr lvl="4"/>
            <a:r>
              <a:rPr lang="de-DE" noProof="0" dirty="0"/>
              <a:t>Unterkapitel</a:t>
            </a:r>
          </a:p>
          <a:p>
            <a:pPr lvl="5"/>
            <a:r>
              <a:rPr lang="de-DE" noProof="0" dirty="0"/>
              <a:t>Aktives Unterkapitel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1866218669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 + Navigation" preserve="1">
  <p:cSld name="Two columns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0"/>
            <a:ext cx="12192000" cy="14148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6737" y="1414801"/>
            <a:ext cx="4029901" cy="4750549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4801524" y="1414801"/>
            <a:ext cx="4029901" cy="4750549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6" name="cdtTextplatzhalter 13 Id6"/>
          <p:cNvSpPr>
            <a:spLocks noGrp="1"/>
          </p:cNvSpPr>
          <p:nvPr>
            <p:ph type="body" sz="quarter" idx="14" hasCustomPrompt="1"/>
            <p:custDataLst>
              <p:tags r:id="rId5"/>
            </p:custDataLst>
          </p:nvPr>
        </p:nvSpPr>
        <p:spPr>
          <a:xfrm>
            <a:off x="10414328" y="1414801"/>
            <a:ext cx="1295324" cy="4750549"/>
          </a:xfrm>
        </p:spPr>
        <p:txBody>
          <a:bodyPr/>
          <a:lstStyle>
            <a:lvl1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199">
                <a:solidFill>
                  <a:srgbClr val="879BAA"/>
                </a:solidFill>
              </a:defRPr>
            </a:lvl1pPr>
            <a:lvl2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199">
                <a:solidFill>
                  <a:srgbClr val="641946"/>
                </a:solidFill>
              </a:defRPr>
            </a:lvl2pPr>
            <a:lvl3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rgbClr val="879BAA"/>
                </a:solidFill>
              </a:defRPr>
            </a:lvl3pPr>
            <a:lvl4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rgbClr val="641946"/>
                </a:solidFill>
              </a:defRPr>
            </a:lvl4pPr>
            <a:lvl5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chemeClr val="accent1"/>
                </a:solidFill>
              </a:defRPr>
            </a:lvl5pPr>
            <a:lvl6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chemeClr val="accent4"/>
                </a:solidFill>
              </a:defRPr>
            </a:lvl6pPr>
          </a:lstStyle>
          <a:p>
            <a:pPr lvl="0"/>
            <a:r>
              <a:rPr lang="de-DE" noProof="0" dirty="0"/>
              <a:t>Navigationstext durch Klicken bearbeiten</a:t>
            </a:r>
          </a:p>
          <a:p>
            <a:pPr lvl="1"/>
            <a:r>
              <a:rPr lang="de-DE" noProof="0" dirty="0"/>
              <a:t>Aktives Kapitel</a:t>
            </a:r>
          </a:p>
          <a:p>
            <a:pPr lvl="2"/>
            <a:r>
              <a:rPr lang="de-DE" noProof="0" dirty="0"/>
              <a:t>Unterkapitel</a:t>
            </a:r>
          </a:p>
          <a:p>
            <a:pPr lvl="3"/>
            <a:r>
              <a:rPr lang="de-DE" noProof="0" dirty="0"/>
              <a:t>Aktives Unterkapitel</a:t>
            </a:r>
          </a:p>
          <a:p>
            <a:pPr lvl="4"/>
            <a:r>
              <a:rPr lang="de-DE" noProof="0" dirty="0"/>
              <a:t>Unterkapitel</a:t>
            </a:r>
          </a:p>
          <a:p>
            <a:pPr lvl="5"/>
            <a:r>
              <a:rPr lang="de-DE" noProof="0" dirty="0"/>
              <a:t>Aktives Unterkapitel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2275003425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+ Navigation" preserve="1">
  <p:cSld name="Three columns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0"/>
            <a:ext cx="12192000" cy="14148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6736" y="1414801"/>
            <a:ext cx="2590651" cy="4750549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3360650" y="1414801"/>
            <a:ext cx="2735350" cy="4750549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2" name="cdtContent Placeholder 11 Id12"/>
          <p:cNvSpPr>
            <a:spLocks noGrp="1"/>
          </p:cNvSpPr>
          <p:nvPr>
            <p:ph sz="quarter" idx="14"/>
            <p:custDataLst>
              <p:tags r:id="rId5"/>
            </p:custDataLst>
          </p:nvPr>
        </p:nvSpPr>
        <p:spPr>
          <a:xfrm>
            <a:off x="6240388" y="1414801"/>
            <a:ext cx="2591038" cy="4750549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7" name="cdtTextplatzhalter 13 Id7"/>
          <p:cNvSpPr>
            <a:spLocks noGrp="1"/>
          </p:cNvSpPr>
          <p:nvPr>
            <p:ph type="body" sz="quarter" idx="15" hasCustomPrompt="1"/>
            <p:custDataLst>
              <p:tags r:id="rId6"/>
            </p:custDataLst>
          </p:nvPr>
        </p:nvSpPr>
        <p:spPr>
          <a:xfrm>
            <a:off x="10414328" y="1414801"/>
            <a:ext cx="1295324" cy="4750549"/>
          </a:xfrm>
        </p:spPr>
        <p:txBody>
          <a:bodyPr/>
          <a:lstStyle>
            <a:lvl1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199">
                <a:solidFill>
                  <a:srgbClr val="879BAA"/>
                </a:solidFill>
              </a:defRPr>
            </a:lvl1pPr>
            <a:lvl2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199">
                <a:solidFill>
                  <a:srgbClr val="641946"/>
                </a:solidFill>
              </a:defRPr>
            </a:lvl2pPr>
            <a:lvl3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rgbClr val="879BAA"/>
                </a:solidFill>
              </a:defRPr>
            </a:lvl3pPr>
            <a:lvl4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rgbClr val="641946"/>
                </a:solidFill>
              </a:defRPr>
            </a:lvl4pPr>
            <a:lvl5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chemeClr val="accent1"/>
                </a:solidFill>
              </a:defRPr>
            </a:lvl5pPr>
            <a:lvl6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chemeClr val="accent4"/>
                </a:solidFill>
              </a:defRPr>
            </a:lvl6pPr>
          </a:lstStyle>
          <a:p>
            <a:pPr lvl="0"/>
            <a:r>
              <a:rPr lang="de-DE" noProof="0" dirty="0"/>
              <a:t>Navigationstext durch Klicken bearbeiten</a:t>
            </a:r>
          </a:p>
          <a:p>
            <a:pPr lvl="1"/>
            <a:r>
              <a:rPr lang="de-DE" noProof="0" dirty="0"/>
              <a:t>Aktives Kapitel</a:t>
            </a:r>
          </a:p>
          <a:p>
            <a:pPr lvl="2"/>
            <a:r>
              <a:rPr lang="de-DE" noProof="0" dirty="0"/>
              <a:t>Unterkapitel</a:t>
            </a:r>
          </a:p>
          <a:p>
            <a:pPr lvl="3"/>
            <a:r>
              <a:rPr lang="de-DE" noProof="0" dirty="0"/>
              <a:t>Aktives Unterkapitel</a:t>
            </a:r>
          </a:p>
          <a:p>
            <a:pPr lvl="4"/>
            <a:r>
              <a:rPr lang="de-DE" noProof="0" dirty="0"/>
              <a:t>Unterkapitel</a:t>
            </a:r>
          </a:p>
          <a:p>
            <a:pPr lvl="5"/>
            <a:r>
              <a:rPr lang="de-DE" noProof="0" dirty="0"/>
              <a:t>Aktives Unterkapitel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2041458356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rows + Navigation" preserve="1">
  <p:cSld name="Two rows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0"/>
            <a:ext cx="12192000" cy="14148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6736" y="1414801"/>
            <a:ext cx="8204689" cy="2302549"/>
          </a:xfrm>
        </p:spPr>
        <p:txBody>
          <a:bodyPr/>
          <a:lstStyle>
            <a:lvl2pPr>
              <a:defRPr baseline="0"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26736" y="3861349"/>
            <a:ext cx="8204689" cy="2304000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6" name="cdtTextplatzhalter 13 Id6"/>
          <p:cNvSpPr>
            <a:spLocks noGrp="1"/>
          </p:cNvSpPr>
          <p:nvPr>
            <p:ph type="body" sz="quarter" idx="14" hasCustomPrompt="1"/>
            <p:custDataLst>
              <p:tags r:id="rId5"/>
            </p:custDataLst>
          </p:nvPr>
        </p:nvSpPr>
        <p:spPr>
          <a:xfrm>
            <a:off x="10414328" y="1414801"/>
            <a:ext cx="1295324" cy="4750549"/>
          </a:xfrm>
        </p:spPr>
        <p:txBody>
          <a:bodyPr/>
          <a:lstStyle>
            <a:lvl1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199">
                <a:solidFill>
                  <a:srgbClr val="879BAA"/>
                </a:solidFill>
              </a:defRPr>
            </a:lvl1pPr>
            <a:lvl2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199">
                <a:solidFill>
                  <a:srgbClr val="641946"/>
                </a:solidFill>
              </a:defRPr>
            </a:lvl2pPr>
            <a:lvl3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rgbClr val="879BAA"/>
                </a:solidFill>
              </a:defRPr>
            </a:lvl3pPr>
            <a:lvl4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rgbClr val="641946"/>
                </a:solidFill>
              </a:defRPr>
            </a:lvl4pPr>
            <a:lvl5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chemeClr val="accent1"/>
                </a:solidFill>
              </a:defRPr>
            </a:lvl5pPr>
            <a:lvl6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chemeClr val="accent4"/>
                </a:solidFill>
              </a:defRPr>
            </a:lvl6pPr>
          </a:lstStyle>
          <a:p>
            <a:pPr lvl="0"/>
            <a:r>
              <a:rPr lang="de-DE" noProof="0" dirty="0"/>
              <a:t>Navigationstext durch Klicken bearbeiten</a:t>
            </a:r>
          </a:p>
          <a:p>
            <a:pPr lvl="1"/>
            <a:r>
              <a:rPr lang="de-DE" noProof="0" dirty="0"/>
              <a:t>Aktives Kapitel</a:t>
            </a:r>
          </a:p>
          <a:p>
            <a:pPr lvl="2"/>
            <a:r>
              <a:rPr lang="de-DE" noProof="0" dirty="0"/>
              <a:t>Unterkapitel</a:t>
            </a:r>
          </a:p>
          <a:p>
            <a:pPr lvl="3"/>
            <a:r>
              <a:rPr lang="de-DE" noProof="0" dirty="0"/>
              <a:t>Aktives Unterkapitel</a:t>
            </a:r>
          </a:p>
          <a:p>
            <a:pPr lvl="4"/>
            <a:r>
              <a:rPr lang="de-DE" noProof="0" dirty="0"/>
              <a:t>Unterkapitel</a:t>
            </a:r>
          </a:p>
          <a:p>
            <a:pPr lvl="5"/>
            <a:r>
              <a:rPr lang="de-DE" noProof="0" dirty="0"/>
              <a:t>Aktives Unterkapitel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3380680297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objects + Navigation" preserve="1">
  <p:cSld name="Four objects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0"/>
            <a:ext cx="12192000" cy="14148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6737" y="1414800"/>
            <a:ext cx="4029901" cy="2302550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 baseline="0"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4801523" y="1414800"/>
            <a:ext cx="4029901" cy="2302550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2" name="cdtContent Placeholder 11 Id12"/>
          <p:cNvSpPr>
            <a:spLocks noGrp="1"/>
          </p:cNvSpPr>
          <p:nvPr>
            <p:ph sz="quarter" idx="14"/>
            <p:custDataLst>
              <p:tags r:id="rId5"/>
            </p:custDataLst>
          </p:nvPr>
        </p:nvSpPr>
        <p:spPr>
          <a:xfrm>
            <a:off x="626737" y="3861349"/>
            <a:ext cx="4029901" cy="2304000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5" name="cdtContent Placeholder 14 Id15"/>
          <p:cNvSpPr>
            <a:spLocks noGrp="1"/>
          </p:cNvSpPr>
          <p:nvPr>
            <p:ph sz="quarter" idx="15"/>
            <p:custDataLst>
              <p:tags r:id="rId6"/>
            </p:custDataLst>
          </p:nvPr>
        </p:nvSpPr>
        <p:spPr>
          <a:xfrm>
            <a:off x="4801524" y="3861349"/>
            <a:ext cx="4029901" cy="2304000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0" name="cdtTextplatzhalter 13 Id10"/>
          <p:cNvSpPr>
            <a:spLocks noGrp="1"/>
          </p:cNvSpPr>
          <p:nvPr>
            <p:ph type="body" sz="quarter" idx="16" hasCustomPrompt="1"/>
            <p:custDataLst>
              <p:tags r:id="rId7"/>
            </p:custDataLst>
          </p:nvPr>
        </p:nvSpPr>
        <p:spPr>
          <a:xfrm>
            <a:off x="10414328" y="1414801"/>
            <a:ext cx="1295324" cy="4750549"/>
          </a:xfrm>
        </p:spPr>
        <p:txBody>
          <a:bodyPr/>
          <a:lstStyle>
            <a:lvl1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199">
                <a:solidFill>
                  <a:srgbClr val="879BAA"/>
                </a:solidFill>
              </a:defRPr>
            </a:lvl1pPr>
            <a:lvl2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199">
                <a:solidFill>
                  <a:srgbClr val="641946"/>
                </a:solidFill>
              </a:defRPr>
            </a:lvl2pPr>
            <a:lvl3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rgbClr val="879BAA"/>
                </a:solidFill>
              </a:defRPr>
            </a:lvl3pPr>
            <a:lvl4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rgbClr val="641946"/>
                </a:solidFill>
              </a:defRPr>
            </a:lvl4pPr>
            <a:lvl5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chemeClr val="accent1"/>
                </a:solidFill>
              </a:defRPr>
            </a:lvl5pPr>
            <a:lvl6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chemeClr val="accent4"/>
                </a:solidFill>
              </a:defRPr>
            </a:lvl6pPr>
          </a:lstStyle>
          <a:p>
            <a:pPr lvl="0"/>
            <a:r>
              <a:rPr lang="de-DE" noProof="0" dirty="0"/>
              <a:t>Navigationstext durch Klicken bearbeiten</a:t>
            </a:r>
          </a:p>
          <a:p>
            <a:pPr lvl="1"/>
            <a:r>
              <a:rPr lang="de-DE" noProof="0" dirty="0"/>
              <a:t>Aktives Kapitel</a:t>
            </a:r>
          </a:p>
          <a:p>
            <a:pPr lvl="2"/>
            <a:r>
              <a:rPr lang="de-DE" noProof="0" dirty="0"/>
              <a:t>Unterkapitel</a:t>
            </a:r>
          </a:p>
          <a:p>
            <a:pPr lvl="3"/>
            <a:r>
              <a:rPr lang="de-DE" noProof="0" dirty="0"/>
              <a:t>Aktives Unterkapitel</a:t>
            </a:r>
          </a:p>
          <a:p>
            <a:pPr lvl="4"/>
            <a:r>
              <a:rPr lang="de-DE" noProof="0" dirty="0"/>
              <a:t>Unterkapitel</a:t>
            </a:r>
          </a:p>
          <a:p>
            <a:pPr lvl="5"/>
            <a:r>
              <a:rPr lang="de-DE" noProof="0" dirty="0"/>
              <a:t>Aktives Unterkapitel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41353288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ree Content" preserve="1">
  <p:cSld name="F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2400651101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+ 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4" name="cdtText Placeholder 12 Id13"/>
          <p:cNvSpPr>
            <a:spLocks noGrp="1"/>
          </p:cNvSpPr>
          <p:nvPr>
            <p:ph type="body" sz="quarter" idx="14" hasCustomPrompt="1"/>
            <p:custDataLst>
              <p:tags r:id="rId1"/>
            </p:custDataLst>
          </p:nvPr>
        </p:nvSpPr>
        <p:spPr bwMode="auto">
          <a:xfrm>
            <a:off x="4656571" y="1414800"/>
            <a:ext cx="7535429" cy="4752000"/>
          </a:xfrm>
          <a:solidFill>
            <a:srgbClr val="CDD9E1"/>
          </a:solidFill>
        </p:spPr>
        <p:txBody>
          <a:bodyPr lIns="288000" tIns="252000" rIns="576000" bIns="252000"/>
          <a:lstStyle>
            <a:lvl1pPr marL="0" inden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Font typeface="Arial" pitchFamily="34" charset="0"/>
              <a:buNone/>
              <a:tabLst>
                <a:tab pos="5356720" algn="r"/>
              </a:tabLst>
              <a:defRPr>
                <a:solidFill>
                  <a:srgbClr val="000000"/>
                </a:solidFill>
              </a:defRPr>
            </a:lvl1pPr>
            <a:lvl2pPr marL="17991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0">
                <a:solidFill>
                  <a:srgbClr val="000000"/>
                </a:solidFill>
              </a:defRPr>
            </a:lvl2pPr>
            <a:lvl3pPr marL="17991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1">
                <a:solidFill>
                  <a:srgbClr val="000000"/>
                </a:solidFill>
              </a:defRPr>
            </a:lvl3pPr>
            <a:lvl4pPr marL="35982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0">
                <a:solidFill>
                  <a:srgbClr val="000000"/>
                </a:solidFill>
              </a:defRPr>
            </a:lvl4pPr>
            <a:lvl5pPr marL="35982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1" baseline="0">
                <a:solidFill>
                  <a:srgbClr val="000000"/>
                </a:solidFill>
              </a:defRPr>
            </a:lvl5pPr>
            <a:lvl6pPr marL="360183" indent="-180885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1"/>
            </a:lvl6pPr>
          </a:lstStyle>
          <a:p>
            <a:pPr lvl="0"/>
            <a:r>
              <a:rPr lang="de-DE" noProof="0" dirty="0"/>
              <a:t>Inhaltsverzeichnis / Kontakt durch Klicken bearbeiten</a:t>
            </a:r>
          </a:p>
          <a:p>
            <a:pPr lvl="1"/>
            <a:r>
              <a:rPr lang="de-DE" noProof="0" dirty="0"/>
              <a:t>Kapitel</a:t>
            </a:r>
          </a:p>
          <a:p>
            <a:pPr lvl="2"/>
            <a:r>
              <a:rPr lang="de-DE" noProof="0" dirty="0"/>
              <a:t>Aktives Kapitel</a:t>
            </a:r>
          </a:p>
          <a:p>
            <a:pPr lvl="3"/>
            <a:r>
              <a:rPr lang="de-DE" noProof="0" dirty="0"/>
              <a:t>Unterkapitel</a:t>
            </a:r>
          </a:p>
          <a:p>
            <a:pPr lvl="4"/>
            <a:r>
              <a:rPr lang="de-DE" noProof="0" dirty="0"/>
              <a:t>Aktives Unterkapitel</a:t>
            </a:r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15"/>
          </p:nvPr>
        </p:nvSpPr>
        <p:spPr>
          <a:xfrm>
            <a:off x="0" y="1414800"/>
            <a:ext cx="4512050" cy="4752000"/>
          </a:xfrm>
        </p:spPr>
        <p:txBody>
          <a:bodyPr tIns="1800000"/>
          <a:lstStyle>
            <a:lvl1pPr algn="ctr"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925754916"/>
      </p:ext>
    </p:extLst>
  </p:cSld>
  <p:clrMapOvr>
    <a:masterClrMapping/>
  </p:clrMapOvr>
  <p:hf hdr="0" ftr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ree Content color fi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A31C5F9-CF0C-4D4E-88EA-D62D2332E2B2}"/>
              </a:ext>
            </a:extLst>
          </p:cNvPr>
          <p:cNvSpPr/>
          <p:nvPr/>
        </p:nvSpPr>
        <p:spPr bwMode="auto">
          <a:xfrm>
            <a:off x="0" y="1414800"/>
            <a:ext cx="12192000" cy="4752000"/>
          </a:xfrm>
          <a:prstGeom prst="rect">
            <a:avLst/>
          </a:prstGeom>
          <a:solidFill>
            <a:srgbClr val="CDD9E1"/>
          </a:solidFill>
          <a:ln>
            <a:noFill/>
          </a:ln>
          <a:effectLst/>
        </p:spPr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de-DE" sz="1799" noProof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2B0309-19D5-47DB-98BB-33A9137943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noProof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412439868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ngle 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4" name="Bildplatzhalter 3"/>
          <p:cNvSpPr>
            <a:spLocks noGrp="1"/>
          </p:cNvSpPr>
          <p:nvPr>
            <p:ph type="pic" sz="quarter" idx="10"/>
          </p:nvPr>
        </p:nvSpPr>
        <p:spPr>
          <a:xfrm>
            <a:off x="0" y="1414800"/>
            <a:ext cx="12197647" cy="4752000"/>
          </a:xfrm>
        </p:spPr>
        <p:txBody>
          <a:bodyPr tIns="1800000"/>
          <a:lstStyle>
            <a:lvl1pPr algn="ctr"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23702644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ingle large image without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4" name="Bildplatzhalter 3"/>
          <p:cNvSpPr>
            <a:spLocks noGrp="1"/>
          </p:cNvSpPr>
          <p:nvPr>
            <p:ph type="pic" sz="quarter" idx="10"/>
          </p:nvPr>
        </p:nvSpPr>
        <p:spPr>
          <a:xfrm>
            <a:off x="0" y="1414799"/>
            <a:ext cx="12197647" cy="5443200"/>
          </a:xfrm>
          <a:noFill/>
        </p:spPr>
        <p:txBody>
          <a:bodyPr tIns="1800000"/>
          <a:lstStyle>
            <a:lvl1pPr algn="ctr"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8623113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bleed imag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 bwMode="auto">
          <a:xfrm>
            <a:off x="0" y="1"/>
            <a:ext cx="12192000" cy="1439999"/>
          </a:xfrm>
          <a:prstGeom prst="rect">
            <a:avLst/>
          </a:prstGeom>
          <a:solidFill>
            <a:srgbClr val="FFFFFF"/>
          </a:solidFill>
          <a:ln w="127">
            <a:solidFill>
              <a:srgbClr val="FFFFFF"/>
            </a:solidFill>
          </a:ln>
          <a:effectLst/>
        </p:spPr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de-DE" sz="1799" noProof="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4" name="Bildplatzhalt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0451" cy="6858000"/>
          </a:xfrm>
          <a:noFill/>
        </p:spPr>
        <p:txBody>
          <a:bodyPr tIns="1800000"/>
          <a:lstStyle>
            <a:lvl1pPr algn="ctr"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grpSp>
        <p:nvGrpSpPr>
          <p:cNvPr id="29" name="Gruppieren 3">
            <a:extLst>
              <a:ext uri="{FF2B5EF4-FFF2-40B4-BE49-F238E27FC236}">
                <a16:creationId xmlns:a16="http://schemas.microsoft.com/office/drawing/2014/main" id="{A815A094-7870-4106-ABE7-861C0DC7C377}"/>
              </a:ext>
            </a:extLst>
          </p:cNvPr>
          <p:cNvGrpSpPr/>
          <p:nvPr/>
        </p:nvGrpSpPr>
        <p:grpSpPr>
          <a:xfrm>
            <a:off x="-215888" y="-216000"/>
            <a:ext cx="12622226" cy="7290000"/>
            <a:chOff x="-216000" y="-216000"/>
            <a:chExt cx="12628800" cy="7290000"/>
          </a:xfrm>
        </p:grpSpPr>
        <p:cxnSp>
          <p:nvCxnSpPr>
            <p:cNvPr id="30" name="Gerade Verbindung 2">
              <a:extLst>
                <a:ext uri="{FF2B5EF4-FFF2-40B4-BE49-F238E27FC236}">
                  <a16:creationId xmlns:a16="http://schemas.microsoft.com/office/drawing/2014/main" id="{51F83399-ED6C-435C-82B0-AB9C3983078A}"/>
                </a:ext>
              </a:extLst>
            </p:cNvPr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1" name="Gerade Verbindung 35">
              <a:extLst>
                <a:ext uri="{FF2B5EF4-FFF2-40B4-BE49-F238E27FC236}">
                  <a16:creationId xmlns:a16="http://schemas.microsoft.com/office/drawing/2014/main" id="{849F7B33-31B3-43FC-8BD4-B46920285957}"/>
                </a:ext>
              </a:extLst>
            </p:cNvPr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2" name="Gerade Verbindung 36">
              <a:extLst>
                <a:ext uri="{FF2B5EF4-FFF2-40B4-BE49-F238E27FC236}">
                  <a16:creationId xmlns:a16="http://schemas.microsoft.com/office/drawing/2014/main" id="{E432B6DC-E69E-40E8-8406-B0E075725727}"/>
                </a:ext>
              </a:extLst>
            </p:cNvPr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3" name="Gerade Verbindung 37">
              <a:extLst>
                <a:ext uri="{FF2B5EF4-FFF2-40B4-BE49-F238E27FC236}">
                  <a16:creationId xmlns:a16="http://schemas.microsoft.com/office/drawing/2014/main" id="{637F8B10-DBE5-4A3B-9DCE-EC91232064CF}"/>
                </a:ext>
              </a:extLst>
            </p:cNvPr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4" name="Gerade Verbindung 38">
              <a:extLst>
                <a:ext uri="{FF2B5EF4-FFF2-40B4-BE49-F238E27FC236}">
                  <a16:creationId xmlns:a16="http://schemas.microsoft.com/office/drawing/2014/main" id="{753DB954-2D04-4ADA-A802-FDBAD5DDD69C}"/>
                </a:ext>
              </a:extLst>
            </p:cNvPr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5" name="Gerade Verbindung 39">
              <a:extLst>
                <a:ext uri="{FF2B5EF4-FFF2-40B4-BE49-F238E27FC236}">
                  <a16:creationId xmlns:a16="http://schemas.microsoft.com/office/drawing/2014/main" id="{FE4C149D-3FD2-426F-A012-C0E45E18C6F9}"/>
                </a:ext>
              </a:extLst>
            </p:cNvPr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7" name="Gerade Verbindung 41">
              <a:extLst>
                <a:ext uri="{FF2B5EF4-FFF2-40B4-BE49-F238E27FC236}">
                  <a16:creationId xmlns:a16="http://schemas.microsoft.com/office/drawing/2014/main" id="{77A3FA32-B2BB-4270-9CCB-612B2A349DA4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8" name="Gerade Verbindung 42">
              <a:extLst>
                <a:ext uri="{FF2B5EF4-FFF2-40B4-BE49-F238E27FC236}">
                  <a16:creationId xmlns:a16="http://schemas.microsoft.com/office/drawing/2014/main" id="{3B3F13BC-DCC3-4333-982C-C73B8B49D3F7}"/>
                </a:ext>
              </a:extLst>
            </p:cNvPr>
            <p:cNvCxnSpPr/>
            <p:nvPr userDrawn="1"/>
          </p:nvCxnSpPr>
          <p:spPr bwMode="auto">
            <a:xfrm rot="5400000">
              <a:off x="123228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9" name="Gerade Verbindung 43">
              <a:extLst>
                <a:ext uri="{FF2B5EF4-FFF2-40B4-BE49-F238E27FC236}">
                  <a16:creationId xmlns:a16="http://schemas.microsoft.com/office/drawing/2014/main" id="{4ED9EE88-6697-4932-AE68-5B45F6BADDD3}"/>
                </a:ext>
              </a:extLst>
            </p:cNvPr>
            <p:cNvCxnSpPr/>
            <p:nvPr userDrawn="1"/>
          </p:nvCxnSpPr>
          <p:spPr bwMode="auto">
            <a:xfrm rot="5400000">
              <a:off x="123228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0" name="Gerade Verbindung 44">
              <a:extLst>
                <a:ext uri="{FF2B5EF4-FFF2-40B4-BE49-F238E27FC236}">
                  <a16:creationId xmlns:a16="http://schemas.microsoft.com/office/drawing/2014/main" id="{B1C92689-3E2A-49B9-9A0F-926E792035CA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1" name="Gerade Verbindung 51">
              <a:extLst>
                <a:ext uri="{FF2B5EF4-FFF2-40B4-BE49-F238E27FC236}">
                  <a16:creationId xmlns:a16="http://schemas.microsoft.com/office/drawing/2014/main" id="{6DBD38C4-8D80-4C55-B7AB-2FE918F1054B}"/>
                </a:ext>
              </a:extLst>
            </p:cNvPr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2" name="Gerade Verbindung 52">
              <a:extLst>
                <a:ext uri="{FF2B5EF4-FFF2-40B4-BE49-F238E27FC236}">
                  <a16:creationId xmlns:a16="http://schemas.microsoft.com/office/drawing/2014/main" id="{B1A47CCC-2E6F-46C2-A18E-40559A6A1A3E}"/>
                </a:ext>
              </a:extLst>
            </p:cNvPr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3" name="Gerade Verbindung 53">
              <a:extLst>
                <a:ext uri="{FF2B5EF4-FFF2-40B4-BE49-F238E27FC236}">
                  <a16:creationId xmlns:a16="http://schemas.microsoft.com/office/drawing/2014/main" id="{256BFE9F-C104-4176-AF7A-22E3F6CF7A8F}"/>
                </a:ext>
              </a:extLst>
            </p:cNvPr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4" name="Gerade Verbindung 54">
              <a:extLst>
                <a:ext uri="{FF2B5EF4-FFF2-40B4-BE49-F238E27FC236}">
                  <a16:creationId xmlns:a16="http://schemas.microsoft.com/office/drawing/2014/main" id="{18891422-8EB1-490B-90C4-2C0A620FA99E}"/>
                </a:ext>
              </a:extLst>
            </p:cNvPr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5" name="Gerade Verbindung 55">
              <a:extLst>
                <a:ext uri="{FF2B5EF4-FFF2-40B4-BE49-F238E27FC236}">
                  <a16:creationId xmlns:a16="http://schemas.microsoft.com/office/drawing/2014/main" id="{37011BF3-55C8-43DC-BB2A-1DC8DBF615F2}"/>
                </a:ext>
              </a:extLst>
            </p:cNvPr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6" name="Gerade Verbindung 56">
              <a:extLst>
                <a:ext uri="{FF2B5EF4-FFF2-40B4-BE49-F238E27FC236}">
                  <a16:creationId xmlns:a16="http://schemas.microsoft.com/office/drawing/2014/main" id="{462124C2-5745-46C2-8704-13C9D8A1E476}"/>
                </a:ext>
              </a:extLst>
            </p:cNvPr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8" name="Gerade Verbindung 58">
              <a:extLst>
                <a:ext uri="{FF2B5EF4-FFF2-40B4-BE49-F238E27FC236}">
                  <a16:creationId xmlns:a16="http://schemas.microsoft.com/office/drawing/2014/main" id="{74A64262-1A9A-4BDE-BE94-AA7EA6FF8649}"/>
                </a:ext>
              </a:extLst>
            </p:cNvPr>
            <p:cNvCxnSpPr/>
            <p:nvPr userDrawn="1"/>
          </p:nvCxnSpPr>
          <p:spPr bwMode="auto">
            <a:xfrm rot="5400000">
              <a:off x="-1260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9" name="Gerade Verbindung 59">
              <a:extLst>
                <a:ext uri="{FF2B5EF4-FFF2-40B4-BE49-F238E27FC236}">
                  <a16:creationId xmlns:a16="http://schemas.microsoft.com/office/drawing/2014/main" id="{9C882561-F89E-4E12-BDC4-DC165FB429F4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0" name="Gerade Verbindung 60">
              <a:extLst>
                <a:ext uri="{FF2B5EF4-FFF2-40B4-BE49-F238E27FC236}">
                  <a16:creationId xmlns:a16="http://schemas.microsoft.com/office/drawing/2014/main" id="{FA487A59-1DFE-4764-8978-19221DE13830}"/>
                </a:ext>
              </a:extLst>
            </p:cNvPr>
            <p:cNvCxnSpPr/>
            <p:nvPr userDrawn="1"/>
          </p:nvCxnSpPr>
          <p:spPr bwMode="auto">
            <a:xfrm rot="5400000">
              <a:off x="-1260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1" name="Gerade Verbindung 61">
              <a:extLst>
                <a:ext uri="{FF2B5EF4-FFF2-40B4-BE49-F238E27FC236}">
                  <a16:creationId xmlns:a16="http://schemas.microsoft.com/office/drawing/2014/main" id="{82062938-441A-4E34-B2AC-640B62F0E377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2818768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bleed color area Dynamic Petrol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pieren 6"/>
          <p:cNvGrpSpPr/>
          <p:nvPr/>
        </p:nvGrpSpPr>
        <p:grpSpPr>
          <a:xfrm>
            <a:off x="0" y="1"/>
            <a:ext cx="12192000" cy="6861907"/>
            <a:chOff x="0" y="0"/>
            <a:chExt cx="12198350" cy="6861907"/>
          </a:xfrm>
        </p:grpSpPr>
        <p:sp>
          <p:nvSpPr>
            <p:cNvPr id="4" name="Rechteck 3"/>
            <p:cNvSpPr/>
            <p:nvPr userDrawn="1"/>
          </p:nvSpPr>
          <p:spPr bwMode="auto">
            <a:xfrm>
              <a:off x="0" y="0"/>
              <a:ext cx="12198350" cy="686190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txBody>
            <a:bodyPr wrap="square" lIns="108000" tIns="54000" rIns="108000" bIns="5400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de-DE" sz="1799" noProof="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6" name="Rechteck 5"/>
            <p:cNvSpPr/>
            <p:nvPr userDrawn="1"/>
          </p:nvSpPr>
          <p:spPr bwMode="auto">
            <a:xfrm>
              <a:off x="0" y="0"/>
              <a:ext cx="12198350" cy="6861907"/>
            </a:xfrm>
            <a:prstGeom prst="rect">
              <a:avLst/>
            </a:prstGeom>
            <a:gradFill>
              <a:gsLst>
                <a:gs pos="83000">
                  <a:srgbClr val="0099B0">
                    <a:alpha val="85000"/>
                  </a:srgbClr>
                </a:gs>
                <a:gs pos="50000">
                  <a:srgbClr val="009999">
                    <a:alpha val="85000"/>
                  </a:srgbClr>
                </a:gs>
                <a:gs pos="0">
                  <a:srgbClr val="50BEBE">
                    <a:alpha val="85000"/>
                  </a:srgbClr>
                </a:gs>
                <a:gs pos="100000">
                  <a:srgbClr val="0099CB">
                    <a:alpha val="85000"/>
                  </a:srgbClr>
                </a:gs>
              </a:gsLst>
              <a:lin ang="0" scaled="0"/>
            </a:gradFill>
            <a:ln>
              <a:noFill/>
            </a:ln>
            <a:effectLst/>
          </p:spPr>
          <p:txBody>
            <a:bodyPr wrap="square" lIns="108000" tIns="54000" rIns="108000" bIns="5400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de-DE" sz="1799" noProof="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grpSp>
        <p:nvGrpSpPr>
          <p:cNvPr id="31" name="Gruppieren 3">
            <a:extLst>
              <a:ext uri="{FF2B5EF4-FFF2-40B4-BE49-F238E27FC236}">
                <a16:creationId xmlns:a16="http://schemas.microsoft.com/office/drawing/2014/main" id="{09087CB9-8AA1-4CA2-93EE-1A02F64516CD}"/>
              </a:ext>
            </a:extLst>
          </p:cNvPr>
          <p:cNvGrpSpPr/>
          <p:nvPr/>
        </p:nvGrpSpPr>
        <p:grpSpPr>
          <a:xfrm>
            <a:off x="-215888" y="-216000"/>
            <a:ext cx="12622226" cy="7290000"/>
            <a:chOff x="-216000" y="-216000"/>
            <a:chExt cx="12628800" cy="7290000"/>
          </a:xfrm>
        </p:grpSpPr>
        <p:cxnSp>
          <p:nvCxnSpPr>
            <p:cNvPr id="32" name="Gerade Verbindung 2">
              <a:extLst>
                <a:ext uri="{FF2B5EF4-FFF2-40B4-BE49-F238E27FC236}">
                  <a16:creationId xmlns:a16="http://schemas.microsoft.com/office/drawing/2014/main" id="{6CD62B08-37BA-48C3-9C29-424173300F0E}"/>
                </a:ext>
              </a:extLst>
            </p:cNvPr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3" name="Gerade Verbindung 35">
              <a:extLst>
                <a:ext uri="{FF2B5EF4-FFF2-40B4-BE49-F238E27FC236}">
                  <a16:creationId xmlns:a16="http://schemas.microsoft.com/office/drawing/2014/main" id="{768B41C0-A7A5-4DCF-A966-EE4BA5908C82}"/>
                </a:ext>
              </a:extLst>
            </p:cNvPr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4" name="Gerade Verbindung 36">
              <a:extLst>
                <a:ext uri="{FF2B5EF4-FFF2-40B4-BE49-F238E27FC236}">
                  <a16:creationId xmlns:a16="http://schemas.microsoft.com/office/drawing/2014/main" id="{B1C2E67D-2982-449F-872B-7724F9D9E90D}"/>
                </a:ext>
              </a:extLst>
            </p:cNvPr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5" name="Gerade Verbindung 37">
              <a:extLst>
                <a:ext uri="{FF2B5EF4-FFF2-40B4-BE49-F238E27FC236}">
                  <a16:creationId xmlns:a16="http://schemas.microsoft.com/office/drawing/2014/main" id="{DAB1CCF2-1E0F-44B6-B185-35C994E1E30E}"/>
                </a:ext>
              </a:extLst>
            </p:cNvPr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6" name="Gerade Verbindung 38">
              <a:extLst>
                <a:ext uri="{FF2B5EF4-FFF2-40B4-BE49-F238E27FC236}">
                  <a16:creationId xmlns:a16="http://schemas.microsoft.com/office/drawing/2014/main" id="{B405A61B-9C32-4A9D-91B1-1BD064BC7A4C}"/>
                </a:ext>
              </a:extLst>
            </p:cNvPr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7" name="Gerade Verbindung 39">
              <a:extLst>
                <a:ext uri="{FF2B5EF4-FFF2-40B4-BE49-F238E27FC236}">
                  <a16:creationId xmlns:a16="http://schemas.microsoft.com/office/drawing/2014/main" id="{53398201-4F88-4E3F-85F0-0752C572F91D}"/>
                </a:ext>
              </a:extLst>
            </p:cNvPr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9" name="Gerade Verbindung 41">
              <a:extLst>
                <a:ext uri="{FF2B5EF4-FFF2-40B4-BE49-F238E27FC236}">
                  <a16:creationId xmlns:a16="http://schemas.microsoft.com/office/drawing/2014/main" id="{F5FBD854-20C9-412D-95CF-4E74C911198C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0" name="Gerade Verbindung 42">
              <a:extLst>
                <a:ext uri="{FF2B5EF4-FFF2-40B4-BE49-F238E27FC236}">
                  <a16:creationId xmlns:a16="http://schemas.microsoft.com/office/drawing/2014/main" id="{A695572E-FC1D-4BC9-B6E1-59F67074A93F}"/>
                </a:ext>
              </a:extLst>
            </p:cNvPr>
            <p:cNvCxnSpPr/>
            <p:nvPr userDrawn="1"/>
          </p:nvCxnSpPr>
          <p:spPr bwMode="auto">
            <a:xfrm rot="5400000">
              <a:off x="123228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1" name="Gerade Verbindung 43">
              <a:extLst>
                <a:ext uri="{FF2B5EF4-FFF2-40B4-BE49-F238E27FC236}">
                  <a16:creationId xmlns:a16="http://schemas.microsoft.com/office/drawing/2014/main" id="{EB49C944-F940-4E2F-865A-2700EC6E604F}"/>
                </a:ext>
              </a:extLst>
            </p:cNvPr>
            <p:cNvCxnSpPr/>
            <p:nvPr userDrawn="1"/>
          </p:nvCxnSpPr>
          <p:spPr bwMode="auto">
            <a:xfrm rot="5400000">
              <a:off x="123228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2" name="Gerade Verbindung 44">
              <a:extLst>
                <a:ext uri="{FF2B5EF4-FFF2-40B4-BE49-F238E27FC236}">
                  <a16:creationId xmlns:a16="http://schemas.microsoft.com/office/drawing/2014/main" id="{81295EEA-DBEA-44AF-B3CC-002CA8AF6AEC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3" name="Gerade Verbindung 51">
              <a:extLst>
                <a:ext uri="{FF2B5EF4-FFF2-40B4-BE49-F238E27FC236}">
                  <a16:creationId xmlns:a16="http://schemas.microsoft.com/office/drawing/2014/main" id="{7B1D6CD5-CADD-4126-BE8A-0578A161FF80}"/>
                </a:ext>
              </a:extLst>
            </p:cNvPr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4" name="Gerade Verbindung 52">
              <a:extLst>
                <a:ext uri="{FF2B5EF4-FFF2-40B4-BE49-F238E27FC236}">
                  <a16:creationId xmlns:a16="http://schemas.microsoft.com/office/drawing/2014/main" id="{25D6C8D3-C419-4857-A108-FE7F0C9471FE}"/>
                </a:ext>
              </a:extLst>
            </p:cNvPr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5" name="Gerade Verbindung 53">
              <a:extLst>
                <a:ext uri="{FF2B5EF4-FFF2-40B4-BE49-F238E27FC236}">
                  <a16:creationId xmlns:a16="http://schemas.microsoft.com/office/drawing/2014/main" id="{FA70F6AA-6A46-4AD0-AE4A-DB95C2432A36}"/>
                </a:ext>
              </a:extLst>
            </p:cNvPr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6" name="Gerade Verbindung 54">
              <a:extLst>
                <a:ext uri="{FF2B5EF4-FFF2-40B4-BE49-F238E27FC236}">
                  <a16:creationId xmlns:a16="http://schemas.microsoft.com/office/drawing/2014/main" id="{B7646E87-DBF1-4D87-9674-F34F100DF1B9}"/>
                </a:ext>
              </a:extLst>
            </p:cNvPr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7" name="Gerade Verbindung 55">
              <a:extLst>
                <a:ext uri="{FF2B5EF4-FFF2-40B4-BE49-F238E27FC236}">
                  <a16:creationId xmlns:a16="http://schemas.microsoft.com/office/drawing/2014/main" id="{F3153E14-A355-4868-9CFE-A2FA7BF304F2}"/>
                </a:ext>
              </a:extLst>
            </p:cNvPr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8" name="Gerade Verbindung 56">
              <a:extLst>
                <a:ext uri="{FF2B5EF4-FFF2-40B4-BE49-F238E27FC236}">
                  <a16:creationId xmlns:a16="http://schemas.microsoft.com/office/drawing/2014/main" id="{C5C51DEF-45A1-4876-AC47-DD0BFF26719F}"/>
                </a:ext>
              </a:extLst>
            </p:cNvPr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0" name="Gerade Verbindung 58">
              <a:extLst>
                <a:ext uri="{FF2B5EF4-FFF2-40B4-BE49-F238E27FC236}">
                  <a16:creationId xmlns:a16="http://schemas.microsoft.com/office/drawing/2014/main" id="{CB4AE630-EA87-4601-8AD2-D3FBD301DC93}"/>
                </a:ext>
              </a:extLst>
            </p:cNvPr>
            <p:cNvCxnSpPr/>
            <p:nvPr userDrawn="1"/>
          </p:nvCxnSpPr>
          <p:spPr bwMode="auto">
            <a:xfrm rot="5400000">
              <a:off x="-1260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1" name="Gerade Verbindung 59">
              <a:extLst>
                <a:ext uri="{FF2B5EF4-FFF2-40B4-BE49-F238E27FC236}">
                  <a16:creationId xmlns:a16="http://schemas.microsoft.com/office/drawing/2014/main" id="{9C47166A-32C2-4895-97E6-E2C76539B984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2" name="Gerade Verbindung 60">
              <a:extLst>
                <a:ext uri="{FF2B5EF4-FFF2-40B4-BE49-F238E27FC236}">
                  <a16:creationId xmlns:a16="http://schemas.microsoft.com/office/drawing/2014/main" id="{1E496FC5-637F-4802-BB46-7CB5CEA631D2}"/>
                </a:ext>
              </a:extLst>
            </p:cNvPr>
            <p:cNvCxnSpPr/>
            <p:nvPr userDrawn="1"/>
          </p:nvCxnSpPr>
          <p:spPr bwMode="auto">
            <a:xfrm rot="5400000">
              <a:off x="-1260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3" name="Gerade Verbindung 61">
              <a:extLst>
                <a:ext uri="{FF2B5EF4-FFF2-40B4-BE49-F238E27FC236}">
                  <a16:creationId xmlns:a16="http://schemas.microsoft.com/office/drawing/2014/main" id="{692B0DBC-AE62-41BD-9EFA-AC664F20AA93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3520161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Abstrakter Hintergrund aus dunklem Gitter">
            <a:extLst>
              <a:ext uri="{FF2B5EF4-FFF2-40B4-BE49-F238E27FC236}">
                <a16:creationId xmlns:a16="http://schemas.microsoft.com/office/drawing/2014/main" id="{BAC483A6-721F-4743-8402-78B26A83F44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75" y="0"/>
            <a:ext cx="12192000" cy="6858000"/>
          </a:xfrm>
          <a:prstGeom prst="rect">
            <a:avLst/>
          </a:prstGeom>
        </p:spPr>
      </p:pic>
      <p:sp>
        <p:nvSpPr>
          <p:cNvPr id="4" name="cdtRectangle 115 Id57350"/>
          <p:cNvSpPr>
            <a:spLocks noGrp="1" noChangeArrowheads="1"/>
          </p:cNvSpPr>
          <p:nvPr>
            <p:ph type="ctrTitle"/>
            <p:custDataLst>
              <p:tags r:id="rId1"/>
            </p:custDataLst>
          </p:nvPr>
        </p:nvSpPr>
        <p:spPr bwMode="ltGray">
          <a:xfrm>
            <a:off x="626736" y="4076150"/>
            <a:ext cx="6476627" cy="1662564"/>
          </a:xfrm>
          <a:gradFill>
            <a:gsLst>
              <a:gs pos="83000">
                <a:srgbClr val="0099B0">
                  <a:alpha val="85000"/>
                </a:srgbClr>
              </a:gs>
              <a:gs pos="50000">
                <a:srgbClr val="009999">
                  <a:alpha val="85000"/>
                </a:srgbClr>
              </a:gs>
              <a:gs pos="0">
                <a:srgbClr val="50BEBE">
                  <a:alpha val="85000"/>
                </a:srgbClr>
              </a:gs>
              <a:gs pos="100000">
                <a:srgbClr val="0099CB">
                  <a:alpha val="85000"/>
                </a:srgbClr>
              </a:gs>
            </a:gsLst>
            <a:lin ang="0" scaled="0"/>
          </a:gradFill>
        </p:spPr>
        <p:txBody>
          <a:bodyPr wrap="square" lIns="216000" tIns="90000" rIns="216000" bIns="216000" anchor="b" anchorCtr="0">
            <a:spAutoFit/>
          </a:bodyPr>
          <a:lstStyle>
            <a:lvl1pPr>
              <a:defRPr sz="4398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5" name="cdtText Box 101 Id11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096000" y="0"/>
            <a:ext cx="1587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5981" rIns="0" bIns="0">
            <a:noAutofit/>
          </a:bodyPr>
          <a:lstStyle/>
          <a:p>
            <a:pPr algn="ctr">
              <a:buClrTx/>
              <a:buFontTx/>
              <a:buNone/>
            </a:pPr>
            <a:endParaRPr lang="de-DE" sz="1099" b="1" noProof="0" dirty="0">
              <a:solidFill>
                <a:srgbClr val="990000"/>
              </a:solidFill>
            </a:endParaRPr>
          </a:p>
        </p:txBody>
      </p:sp>
      <p:sp>
        <p:nvSpPr>
          <p:cNvPr id="9" name="Textplatzhalter 57343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626736" y="5842800"/>
            <a:ext cx="6476627" cy="324000"/>
          </a:xfrm>
          <a:solidFill>
            <a:schemeClr val="bg1">
              <a:alpha val="85000"/>
            </a:schemeClr>
          </a:solidFill>
        </p:spPr>
        <p:txBody>
          <a:bodyPr lIns="216000" tIns="90000" rIns="216000" bIns="46800"/>
          <a:lstStyle>
            <a:lvl1pPr algn="r">
              <a:lnSpc>
                <a:spcPct val="100000"/>
              </a:lnSpc>
              <a:defRPr sz="999" b="1"/>
            </a:lvl1pPr>
            <a:lvl2pPr marL="1587" indent="0">
              <a:buNone/>
              <a:defRPr/>
            </a:lvl2pPr>
          </a:lstStyle>
          <a:p>
            <a:pPr lvl="0"/>
            <a:r>
              <a:rPr lang="de-DE" noProof="0" dirty="0"/>
              <a:t>Bitte URL einfügen</a:t>
            </a:r>
          </a:p>
        </p:txBody>
      </p:sp>
      <p:sp>
        <p:nvSpPr>
          <p:cNvPr id="10" name="Textplatzhalter 57343"/>
          <p:cNvSpPr>
            <a:spLocks noGrp="1"/>
          </p:cNvSpPr>
          <p:nvPr>
            <p:ph type="body" sz="quarter" idx="13" hasCustomPrompt="1"/>
          </p:nvPr>
        </p:nvSpPr>
        <p:spPr>
          <a:xfrm>
            <a:off x="626736" y="5842800"/>
            <a:ext cx="3309801" cy="324000"/>
          </a:xfrm>
        </p:spPr>
        <p:txBody>
          <a:bodyPr lIns="216000" tIns="90000" rIns="0" bIns="46800"/>
          <a:lstStyle>
            <a:lvl1pPr algn="l">
              <a:lnSpc>
                <a:spcPct val="100000"/>
              </a:lnSpc>
              <a:defRPr sz="999" b="1"/>
            </a:lvl1pPr>
            <a:lvl2pPr marL="1587" indent="0">
              <a:buNone/>
              <a:defRPr/>
            </a:lvl2pPr>
          </a:lstStyle>
          <a:p>
            <a:pPr lvl="0"/>
            <a:r>
              <a:rPr lang="de-DE" noProof="0" dirty="0"/>
              <a:t>Bitte Schutzvermerk einfügen</a:t>
            </a:r>
          </a:p>
        </p:txBody>
      </p:sp>
      <p:grpSp>
        <p:nvGrpSpPr>
          <p:cNvPr id="59" name="Gruppieren 3">
            <a:extLst>
              <a:ext uri="{FF2B5EF4-FFF2-40B4-BE49-F238E27FC236}">
                <a16:creationId xmlns:a16="http://schemas.microsoft.com/office/drawing/2014/main" id="{A691E265-6AE7-4F52-9FA3-A27084AF4243}"/>
              </a:ext>
            </a:extLst>
          </p:cNvPr>
          <p:cNvGrpSpPr/>
          <p:nvPr/>
        </p:nvGrpSpPr>
        <p:grpSpPr>
          <a:xfrm>
            <a:off x="-215888" y="-216000"/>
            <a:ext cx="12622226" cy="7290000"/>
            <a:chOff x="-216000" y="-216000"/>
            <a:chExt cx="12628800" cy="7290000"/>
          </a:xfrm>
        </p:grpSpPr>
        <p:cxnSp>
          <p:nvCxnSpPr>
            <p:cNvPr id="61" name="Gerade Verbindung 2">
              <a:extLst>
                <a:ext uri="{FF2B5EF4-FFF2-40B4-BE49-F238E27FC236}">
                  <a16:creationId xmlns:a16="http://schemas.microsoft.com/office/drawing/2014/main" id="{5B37F45B-E874-4C79-8860-F473609BDA08}"/>
                </a:ext>
              </a:extLst>
            </p:cNvPr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2" name="Gerade Verbindung 35">
              <a:extLst>
                <a:ext uri="{FF2B5EF4-FFF2-40B4-BE49-F238E27FC236}">
                  <a16:creationId xmlns:a16="http://schemas.microsoft.com/office/drawing/2014/main" id="{D4E87EB4-6557-40E6-A5ED-B410A0B7C4A0}"/>
                </a:ext>
              </a:extLst>
            </p:cNvPr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3" name="Gerade Verbindung 36">
              <a:extLst>
                <a:ext uri="{FF2B5EF4-FFF2-40B4-BE49-F238E27FC236}">
                  <a16:creationId xmlns:a16="http://schemas.microsoft.com/office/drawing/2014/main" id="{FC32CE1A-D277-4C9F-9728-00823F89F06B}"/>
                </a:ext>
              </a:extLst>
            </p:cNvPr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4" name="Gerade Verbindung 37">
              <a:extLst>
                <a:ext uri="{FF2B5EF4-FFF2-40B4-BE49-F238E27FC236}">
                  <a16:creationId xmlns:a16="http://schemas.microsoft.com/office/drawing/2014/main" id="{6C8D9030-8238-488B-A1CA-E946B3EB6382}"/>
                </a:ext>
              </a:extLst>
            </p:cNvPr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5" name="Gerade Verbindung 38">
              <a:extLst>
                <a:ext uri="{FF2B5EF4-FFF2-40B4-BE49-F238E27FC236}">
                  <a16:creationId xmlns:a16="http://schemas.microsoft.com/office/drawing/2014/main" id="{643D9DC7-43C9-4F1E-847C-011EFA21E077}"/>
                </a:ext>
              </a:extLst>
            </p:cNvPr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6" name="Gerade Verbindung 39">
              <a:extLst>
                <a:ext uri="{FF2B5EF4-FFF2-40B4-BE49-F238E27FC236}">
                  <a16:creationId xmlns:a16="http://schemas.microsoft.com/office/drawing/2014/main" id="{CEA59B9E-B8B2-4C69-8F60-F30349BB5D7A}"/>
                </a:ext>
              </a:extLst>
            </p:cNvPr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8" name="Gerade Verbindung 41">
              <a:extLst>
                <a:ext uri="{FF2B5EF4-FFF2-40B4-BE49-F238E27FC236}">
                  <a16:creationId xmlns:a16="http://schemas.microsoft.com/office/drawing/2014/main" id="{15E1E1DD-B9E5-4989-A684-9584CCDF3534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9" name="Gerade Verbindung 42">
              <a:extLst>
                <a:ext uri="{FF2B5EF4-FFF2-40B4-BE49-F238E27FC236}">
                  <a16:creationId xmlns:a16="http://schemas.microsoft.com/office/drawing/2014/main" id="{35E258CA-7E96-43C7-AA71-0BB11110309F}"/>
                </a:ext>
              </a:extLst>
            </p:cNvPr>
            <p:cNvCxnSpPr/>
            <p:nvPr userDrawn="1"/>
          </p:nvCxnSpPr>
          <p:spPr bwMode="auto">
            <a:xfrm rot="5400000">
              <a:off x="123228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0" name="Gerade Verbindung 43">
              <a:extLst>
                <a:ext uri="{FF2B5EF4-FFF2-40B4-BE49-F238E27FC236}">
                  <a16:creationId xmlns:a16="http://schemas.microsoft.com/office/drawing/2014/main" id="{0F60B345-12C5-45F5-B1F3-B824C0CD7955}"/>
                </a:ext>
              </a:extLst>
            </p:cNvPr>
            <p:cNvCxnSpPr/>
            <p:nvPr userDrawn="1"/>
          </p:nvCxnSpPr>
          <p:spPr bwMode="auto">
            <a:xfrm rot="5400000">
              <a:off x="123228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1" name="Gerade Verbindung 44">
              <a:extLst>
                <a:ext uri="{FF2B5EF4-FFF2-40B4-BE49-F238E27FC236}">
                  <a16:creationId xmlns:a16="http://schemas.microsoft.com/office/drawing/2014/main" id="{5E54D5D9-6CA6-475C-8A77-7FEBBB76A8B0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2" name="Gerade Verbindung 51">
              <a:extLst>
                <a:ext uri="{FF2B5EF4-FFF2-40B4-BE49-F238E27FC236}">
                  <a16:creationId xmlns:a16="http://schemas.microsoft.com/office/drawing/2014/main" id="{8DC38C0E-4CD8-44EC-8953-D6B6D93C32D7}"/>
                </a:ext>
              </a:extLst>
            </p:cNvPr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3" name="Gerade Verbindung 52">
              <a:extLst>
                <a:ext uri="{FF2B5EF4-FFF2-40B4-BE49-F238E27FC236}">
                  <a16:creationId xmlns:a16="http://schemas.microsoft.com/office/drawing/2014/main" id="{FED900E3-2A38-4F5C-80E9-162003EBAA8E}"/>
                </a:ext>
              </a:extLst>
            </p:cNvPr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4" name="Gerade Verbindung 53">
              <a:extLst>
                <a:ext uri="{FF2B5EF4-FFF2-40B4-BE49-F238E27FC236}">
                  <a16:creationId xmlns:a16="http://schemas.microsoft.com/office/drawing/2014/main" id="{DE8D7EC7-3897-448F-AE78-6A9A90101E1C}"/>
                </a:ext>
              </a:extLst>
            </p:cNvPr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5" name="Gerade Verbindung 54">
              <a:extLst>
                <a:ext uri="{FF2B5EF4-FFF2-40B4-BE49-F238E27FC236}">
                  <a16:creationId xmlns:a16="http://schemas.microsoft.com/office/drawing/2014/main" id="{ABE0C40A-0334-4865-8D6D-01D365CDC427}"/>
                </a:ext>
              </a:extLst>
            </p:cNvPr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6" name="Gerade Verbindung 55">
              <a:extLst>
                <a:ext uri="{FF2B5EF4-FFF2-40B4-BE49-F238E27FC236}">
                  <a16:creationId xmlns:a16="http://schemas.microsoft.com/office/drawing/2014/main" id="{4750E5EA-37B5-45C7-A071-98282C04C239}"/>
                </a:ext>
              </a:extLst>
            </p:cNvPr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7" name="Gerade Verbindung 56">
              <a:extLst>
                <a:ext uri="{FF2B5EF4-FFF2-40B4-BE49-F238E27FC236}">
                  <a16:creationId xmlns:a16="http://schemas.microsoft.com/office/drawing/2014/main" id="{E06C1A97-7249-4D44-9BE2-EF4EED7CC9CC}"/>
                </a:ext>
              </a:extLst>
            </p:cNvPr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9" name="Gerade Verbindung 58">
              <a:extLst>
                <a:ext uri="{FF2B5EF4-FFF2-40B4-BE49-F238E27FC236}">
                  <a16:creationId xmlns:a16="http://schemas.microsoft.com/office/drawing/2014/main" id="{82A54D8B-6494-43F4-A2BB-2D851464207C}"/>
                </a:ext>
              </a:extLst>
            </p:cNvPr>
            <p:cNvCxnSpPr/>
            <p:nvPr userDrawn="1"/>
          </p:nvCxnSpPr>
          <p:spPr bwMode="auto">
            <a:xfrm rot="5400000">
              <a:off x="-1260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0" name="Gerade Verbindung 59">
              <a:extLst>
                <a:ext uri="{FF2B5EF4-FFF2-40B4-BE49-F238E27FC236}">
                  <a16:creationId xmlns:a16="http://schemas.microsoft.com/office/drawing/2014/main" id="{4BB78C3C-9332-4C41-AB62-2AB98A65F4C3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1" name="Gerade Verbindung 60">
              <a:extLst>
                <a:ext uri="{FF2B5EF4-FFF2-40B4-BE49-F238E27FC236}">
                  <a16:creationId xmlns:a16="http://schemas.microsoft.com/office/drawing/2014/main" id="{4B6D1295-D95F-4A25-9225-F0533DA574F9}"/>
                </a:ext>
              </a:extLst>
            </p:cNvPr>
            <p:cNvCxnSpPr/>
            <p:nvPr userDrawn="1"/>
          </p:nvCxnSpPr>
          <p:spPr bwMode="auto">
            <a:xfrm rot="5400000">
              <a:off x="-1260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2" name="Gerade Verbindung 61">
              <a:extLst>
                <a:ext uri="{FF2B5EF4-FFF2-40B4-BE49-F238E27FC236}">
                  <a16:creationId xmlns:a16="http://schemas.microsoft.com/office/drawing/2014/main" id="{7AC0C35F-0BB9-43BD-813E-DCC6FFA90AC7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pic>
        <p:nvPicPr>
          <p:cNvPr id="31" name="Graphic 30">
            <a:extLst>
              <a:ext uri="{FF2B5EF4-FFF2-40B4-BE49-F238E27FC236}">
                <a16:creationId xmlns:a16="http://schemas.microsoft.com/office/drawing/2014/main" id="{FF2FF38C-C108-4399-A9D1-6574D59BF54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49189" y="324000"/>
            <a:ext cx="2158876" cy="91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91018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bleed color area Blue ligh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 bwMode="auto">
          <a:xfrm>
            <a:off x="0" y="1"/>
            <a:ext cx="12192000" cy="6861907"/>
          </a:xfrm>
          <a:prstGeom prst="rect">
            <a:avLst/>
          </a:prstGeom>
          <a:solidFill>
            <a:srgbClr val="50BED7"/>
          </a:solidFill>
          <a:ln>
            <a:noFill/>
          </a:ln>
          <a:effectLst/>
        </p:spPr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de-DE" sz="1799" noProof="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grpSp>
        <p:nvGrpSpPr>
          <p:cNvPr id="27" name="Gruppieren 3">
            <a:extLst>
              <a:ext uri="{FF2B5EF4-FFF2-40B4-BE49-F238E27FC236}">
                <a16:creationId xmlns:a16="http://schemas.microsoft.com/office/drawing/2014/main" id="{B1C11083-4B75-4E89-A464-13334DBA1704}"/>
              </a:ext>
            </a:extLst>
          </p:cNvPr>
          <p:cNvGrpSpPr/>
          <p:nvPr/>
        </p:nvGrpSpPr>
        <p:grpSpPr>
          <a:xfrm>
            <a:off x="-215888" y="-216000"/>
            <a:ext cx="12622226" cy="7290000"/>
            <a:chOff x="-216000" y="-216000"/>
            <a:chExt cx="12628800" cy="7290000"/>
          </a:xfrm>
        </p:grpSpPr>
        <p:cxnSp>
          <p:nvCxnSpPr>
            <p:cNvPr id="28" name="Gerade Verbindung 2">
              <a:extLst>
                <a:ext uri="{FF2B5EF4-FFF2-40B4-BE49-F238E27FC236}">
                  <a16:creationId xmlns:a16="http://schemas.microsoft.com/office/drawing/2014/main" id="{ECFBB4B1-AEBC-4839-B92C-8E63C17CCD5A}"/>
                </a:ext>
              </a:extLst>
            </p:cNvPr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9" name="Gerade Verbindung 35">
              <a:extLst>
                <a:ext uri="{FF2B5EF4-FFF2-40B4-BE49-F238E27FC236}">
                  <a16:creationId xmlns:a16="http://schemas.microsoft.com/office/drawing/2014/main" id="{F9765EA3-B06F-444A-83A8-A14DC3F21B7E}"/>
                </a:ext>
              </a:extLst>
            </p:cNvPr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0" name="Gerade Verbindung 36">
              <a:extLst>
                <a:ext uri="{FF2B5EF4-FFF2-40B4-BE49-F238E27FC236}">
                  <a16:creationId xmlns:a16="http://schemas.microsoft.com/office/drawing/2014/main" id="{A8928516-F929-4616-86FE-1C022EE6651A}"/>
                </a:ext>
              </a:extLst>
            </p:cNvPr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1" name="Gerade Verbindung 37">
              <a:extLst>
                <a:ext uri="{FF2B5EF4-FFF2-40B4-BE49-F238E27FC236}">
                  <a16:creationId xmlns:a16="http://schemas.microsoft.com/office/drawing/2014/main" id="{828D41D3-635E-4D2A-9257-10D70A3D3665}"/>
                </a:ext>
              </a:extLst>
            </p:cNvPr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2" name="Gerade Verbindung 38">
              <a:extLst>
                <a:ext uri="{FF2B5EF4-FFF2-40B4-BE49-F238E27FC236}">
                  <a16:creationId xmlns:a16="http://schemas.microsoft.com/office/drawing/2014/main" id="{D9A28355-F31A-4C88-822A-80CB6E8B48D4}"/>
                </a:ext>
              </a:extLst>
            </p:cNvPr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3" name="Gerade Verbindung 39">
              <a:extLst>
                <a:ext uri="{FF2B5EF4-FFF2-40B4-BE49-F238E27FC236}">
                  <a16:creationId xmlns:a16="http://schemas.microsoft.com/office/drawing/2014/main" id="{41B591E0-B14D-431F-BA77-9D49BA468A0F}"/>
                </a:ext>
              </a:extLst>
            </p:cNvPr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5" name="Gerade Verbindung 41">
              <a:extLst>
                <a:ext uri="{FF2B5EF4-FFF2-40B4-BE49-F238E27FC236}">
                  <a16:creationId xmlns:a16="http://schemas.microsoft.com/office/drawing/2014/main" id="{15A513CB-6FF8-4B5A-A623-9BDA28546AA2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6" name="Gerade Verbindung 42">
              <a:extLst>
                <a:ext uri="{FF2B5EF4-FFF2-40B4-BE49-F238E27FC236}">
                  <a16:creationId xmlns:a16="http://schemas.microsoft.com/office/drawing/2014/main" id="{AF45ACC0-465B-42E7-929D-D395DA335BC6}"/>
                </a:ext>
              </a:extLst>
            </p:cNvPr>
            <p:cNvCxnSpPr/>
            <p:nvPr userDrawn="1"/>
          </p:nvCxnSpPr>
          <p:spPr bwMode="auto">
            <a:xfrm rot="5400000">
              <a:off x="123228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7" name="Gerade Verbindung 43">
              <a:extLst>
                <a:ext uri="{FF2B5EF4-FFF2-40B4-BE49-F238E27FC236}">
                  <a16:creationId xmlns:a16="http://schemas.microsoft.com/office/drawing/2014/main" id="{051E9E83-1E42-46D8-A407-6696BC249BA5}"/>
                </a:ext>
              </a:extLst>
            </p:cNvPr>
            <p:cNvCxnSpPr/>
            <p:nvPr userDrawn="1"/>
          </p:nvCxnSpPr>
          <p:spPr bwMode="auto">
            <a:xfrm rot="5400000">
              <a:off x="123228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8" name="Gerade Verbindung 44">
              <a:extLst>
                <a:ext uri="{FF2B5EF4-FFF2-40B4-BE49-F238E27FC236}">
                  <a16:creationId xmlns:a16="http://schemas.microsoft.com/office/drawing/2014/main" id="{A722DE88-ABEC-4F15-B35B-BE407801F1FB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9" name="Gerade Verbindung 51">
              <a:extLst>
                <a:ext uri="{FF2B5EF4-FFF2-40B4-BE49-F238E27FC236}">
                  <a16:creationId xmlns:a16="http://schemas.microsoft.com/office/drawing/2014/main" id="{99D000E1-723C-4CAD-BD23-581E07161E37}"/>
                </a:ext>
              </a:extLst>
            </p:cNvPr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0" name="Gerade Verbindung 52">
              <a:extLst>
                <a:ext uri="{FF2B5EF4-FFF2-40B4-BE49-F238E27FC236}">
                  <a16:creationId xmlns:a16="http://schemas.microsoft.com/office/drawing/2014/main" id="{63A59B3D-09CC-4FEB-AC53-2F77C00B6F40}"/>
                </a:ext>
              </a:extLst>
            </p:cNvPr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1" name="Gerade Verbindung 53">
              <a:extLst>
                <a:ext uri="{FF2B5EF4-FFF2-40B4-BE49-F238E27FC236}">
                  <a16:creationId xmlns:a16="http://schemas.microsoft.com/office/drawing/2014/main" id="{E4FF55B1-4F06-49A0-A93B-CADF1B4BAB82}"/>
                </a:ext>
              </a:extLst>
            </p:cNvPr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2" name="Gerade Verbindung 54">
              <a:extLst>
                <a:ext uri="{FF2B5EF4-FFF2-40B4-BE49-F238E27FC236}">
                  <a16:creationId xmlns:a16="http://schemas.microsoft.com/office/drawing/2014/main" id="{9582106C-8880-4741-A534-7DA326FE87AD}"/>
                </a:ext>
              </a:extLst>
            </p:cNvPr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3" name="Gerade Verbindung 55">
              <a:extLst>
                <a:ext uri="{FF2B5EF4-FFF2-40B4-BE49-F238E27FC236}">
                  <a16:creationId xmlns:a16="http://schemas.microsoft.com/office/drawing/2014/main" id="{B4632E25-9C97-4A71-AD26-120E124F36F1}"/>
                </a:ext>
              </a:extLst>
            </p:cNvPr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4" name="Gerade Verbindung 56">
              <a:extLst>
                <a:ext uri="{FF2B5EF4-FFF2-40B4-BE49-F238E27FC236}">
                  <a16:creationId xmlns:a16="http://schemas.microsoft.com/office/drawing/2014/main" id="{DF376E3C-59BA-412B-9E4D-92F772135DD8}"/>
                </a:ext>
              </a:extLst>
            </p:cNvPr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6" name="Gerade Verbindung 58">
              <a:extLst>
                <a:ext uri="{FF2B5EF4-FFF2-40B4-BE49-F238E27FC236}">
                  <a16:creationId xmlns:a16="http://schemas.microsoft.com/office/drawing/2014/main" id="{EB6E3FD2-4701-41D0-A251-7759FE8DFCF0}"/>
                </a:ext>
              </a:extLst>
            </p:cNvPr>
            <p:cNvCxnSpPr/>
            <p:nvPr userDrawn="1"/>
          </p:nvCxnSpPr>
          <p:spPr bwMode="auto">
            <a:xfrm rot="5400000">
              <a:off x="-1260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7" name="Gerade Verbindung 59">
              <a:extLst>
                <a:ext uri="{FF2B5EF4-FFF2-40B4-BE49-F238E27FC236}">
                  <a16:creationId xmlns:a16="http://schemas.microsoft.com/office/drawing/2014/main" id="{A40F28B3-E481-4485-BD7C-2FB0D602705F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8" name="Gerade Verbindung 60">
              <a:extLst>
                <a:ext uri="{FF2B5EF4-FFF2-40B4-BE49-F238E27FC236}">
                  <a16:creationId xmlns:a16="http://schemas.microsoft.com/office/drawing/2014/main" id="{E03F9AB5-ACD1-4F06-8239-568ADA540F29}"/>
                </a:ext>
              </a:extLst>
            </p:cNvPr>
            <p:cNvCxnSpPr/>
            <p:nvPr userDrawn="1"/>
          </p:nvCxnSpPr>
          <p:spPr bwMode="auto">
            <a:xfrm rot="5400000">
              <a:off x="-1260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9" name="Gerade Verbindung 61">
              <a:extLst>
                <a:ext uri="{FF2B5EF4-FFF2-40B4-BE49-F238E27FC236}">
                  <a16:creationId xmlns:a16="http://schemas.microsoft.com/office/drawing/2014/main" id="{44A18F23-3FC5-4348-9C50-D1DCC4F73D1E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40331812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object (large)" type="obj" preserve="1">
  <p:cSld name="One object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-1"/>
            <a:ext cx="12192000" cy="14148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6736" y="1414801"/>
            <a:ext cx="8204689" cy="4750549"/>
          </a:xfrm>
        </p:spPr>
        <p:txBody>
          <a:bodyPr/>
          <a:lstStyle>
            <a:lvl1pPr>
              <a:buFont typeface="Arial" pitchFamily="34" charset="0"/>
              <a:buNone/>
              <a:defRPr/>
            </a:lvl1pPr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113234475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object (small)" type="obj" preserve="1">
  <p:cSld name="One object (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-1"/>
            <a:ext cx="12192000" cy="14148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6736" y="1414801"/>
            <a:ext cx="6764477" cy="4750549"/>
          </a:xfrm>
        </p:spPr>
        <p:txBody>
          <a:bodyPr/>
          <a:lstStyle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100887167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" preserve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dtContent Placeholder 2 Id3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26737" y="1414801"/>
            <a:ext cx="5469263" cy="4750549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298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baseline="0" smtClean="0"/>
            </a:lvl2pPr>
            <a:lvl3pPr marL="358596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baseline="0" smtClean="0"/>
            </a:lvl3pPr>
            <a:lvl4pPr marL="537894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19640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baseline="0"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4" name="cdtContent Placeholder 3 Id4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240388" y="1414801"/>
            <a:ext cx="5469263" cy="4750549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298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596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7894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19640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191488674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s, tw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cdtContent Placeholder 2 Id3"/>
          <p:cNvSpPr>
            <a:spLocks noGrp="1"/>
          </p:cNvSpPr>
          <p:nvPr>
            <p:ph sz="half" idx="1"/>
            <p:custDataLst>
              <p:tags r:id="rId1"/>
            </p:custDataLst>
          </p:nvPr>
        </p:nvSpPr>
        <p:spPr>
          <a:xfrm>
            <a:off x="626737" y="1414801"/>
            <a:ext cx="5469263" cy="4750549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298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596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7894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19640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5" name="Bildplatzhalter 4"/>
          <p:cNvSpPr>
            <a:spLocks noGrp="1"/>
          </p:cNvSpPr>
          <p:nvPr>
            <p:ph type="pic" sz="quarter" idx="10"/>
          </p:nvPr>
        </p:nvSpPr>
        <p:spPr>
          <a:xfrm>
            <a:off x="6240387" y="1414800"/>
            <a:ext cx="5469151" cy="2304000"/>
          </a:xfrm>
        </p:spPr>
        <p:txBody>
          <a:bodyPr tIns="648000"/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6" name="Bildplatzhalter 4"/>
          <p:cNvSpPr>
            <a:spLocks noGrp="1"/>
          </p:cNvSpPr>
          <p:nvPr>
            <p:ph type="pic" sz="quarter" idx="11"/>
          </p:nvPr>
        </p:nvSpPr>
        <p:spPr>
          <a:xfrm>
            <a:off x="6240387" y="3861349"/>
            <a:ext cx="5469151" cy="2304000"/>
          </a:xfrm>
        </p:spPr>
        <p:txBody>
          <a:bodyPr tIns="648000"/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1485707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s, two imag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cdtContent Placeholder 2 Id3"/>
          <p:cNvSpPr>
            <a:spLocks noGrp="1"/>
          </p:cNvSpPr>
          <p:nvPr>
            <p:ph sz="half" idx="1"/>
            <p:custDataLst>
              <p:tags r:id="rId1"/>
            </p:custDataLst>
          </p:nvPr>
        </p:nvSpPr>
        <p:spPr>
          <a:xfrm>
            <a:off x="626736" y="1414800"/>
            <a:ext cx="5900927" cy="4752000"/>
          </a:xfrm>
          <a:solidFill>
            <a:srgbClr val="CDD9E1"/>
          </a:solidFill>
          <a:ln w="9525">
            <a:noFill/>
            <a:miter lim="800000"/>
            <a:headEnd/>
            <a:tailEnd/>
          </a:ln>
        </p:spPr>
        <p:txBody>
          <a:bodyPr vert="horz" wrap="square" lIns="288000" tIns="252000" rIns="576000" bIns="252000" numCol="1" anchor="t" anchorCtr="0" compatLnSpc="1">
            <a:prstTxWarp prst="textNoShape">
              <a:avLst/>
            </a:prstTxWarp>
          </a:bodyPr>
          <a:lstStyle>
            <a:lvl1pPr marL="0" marR="0" indent="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298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596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7894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19640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5" name="Bildplatzhalter 4"/>
          <p:cNvSpPr>
            <a:spLocks noGrp="1"/>
          </p:cNvSpPr>
          <p:nvPr>
            <p:ph type="pic" sz="quarter" idx="10"/>
          </p:nvPr>
        </p:nvSpPr>
        <p:spPr>
          <a:xfrm>
            <a:off x="6240387" y="1724400"/>
            <a:ext cx="5469151" cy="1998000"/>
          </a:xfrm>
        </p:spPr>
        <p:txBody>
          <a:bodyPr tIns="648000"/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6" name="Bildplatzhalter 4"/>
          <p:cNvSpPr>
            <a:spLocks noGrp="1"/>
          </p:cNvSpPr>
          <p:nvPr>
            <p:ph type="pic" sz="quarter" idx="11"/>
          </p:nvPr>
        </p:nvSpPr>
        <p:spPr>
          <a:xfrm>
            <a:off x="6240387" y="3862800"/>
            <a:ext cx="5469151" cy="1998000"/>
          </a:xfrm>
        </p:spPr>
        <p:txBody>
          <a:bodyPr tIns="648000"/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8152597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rows" preserve="1">
  <p:cSld name="Two row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0"/>
            <a:ext cx="12192000" cy="14148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6736" y="1414800"/>
            <a:ext cx="8204689" cy="2305050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26736" y="3862800"/>
            <a:ext cx="8204689" cy="2304000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171681428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" preserve="1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0"/>
            <a:ext cx="12192000" cy="14148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6736" y="1414801"/>
            <a:ext cx="3598576" cy="4752001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4368113" y="1414801"/>
            <a:ext cx="3598126" cy="4752001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2" name="cdtContent Placeholder 11 Id12"/>
          <p:cNvSpPr>
            <a:spLocks noGrp="1"/>
          </p:cNvSpPr>
          <p:nvPr>
            <p:ph sz="quarter" idx="14"/>
            <p:custDataLst>
              <p:tags r:id="rId5"/>
            </p:custDataLst>
          </p:nvPr>
        </p:nvSpPr>
        <p:spPr>
          <a:xfrm>
            <a:off x="8111525" y="1414801"/>
            <a:ext cx="3598126" cy="4752001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90515591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objects" preserve="1">
  <p:cSld name="Four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dtContent Placeholder 2 Id3"/>
          <p:cNvSpPr>
            <a:spLocks noGrp="1"/>
          </p:cNvSpPr>
          <p:nvPr>
            <p:ph sz="quarter" idx="1"/>
            <p:custDataLst>
              <p:tags r:id="rId2"/>
            </p:custDataLst>
          </p:nvPr>
        </p:nvSpPr>
        <p:spPr>
          <a:xfrm>
            <a:off x="626737" y="1414800"/>
            <a:ext cx="5469263" cy="2304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298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596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7894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19640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4" name="cdtContent Placeholder 3 Id4"/>
          <p:cNvSpPr>
            <a:spLocks noGrp="1"/>
          </p:cNvSpPr>
          <p:nvPr>
            <p:ph sz="quarter" idx="2"/>
            <p:custDataLst>
              <p:tags r:id="rId3"/>
            </p:custDataLst>
          </p:nvPr>
        </p:nvSpPr>
        <p:spPr>
          <a:xfrm>
            <a:off x="6240388" y="1414800"/>
            <a:ext cx="5469263" cy="2304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298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596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7894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19640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5" name="cdtContent Placeholder 4 Id5"/>
          <p:cNvSpPr>
            <a:spLocks noGrp="1"/>
          </p:cNvSpPr>
          <p:nvPr>
            <p:ph sz="quarter" idx="3"/>
            <p:custDataLst>
              <p:tags r:id="rId4"/>
            </p:custDataLst>
          </p:nvPr>
        </p:nvSpPr>
        <p:spPr>
          <a:xfrm>
            <a:off x="626737" y="3862800"/>
            <a:ext cx="5469263" cy="2304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298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596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7894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19640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6" name="cdtContent Placeholder 5 Id6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40388" y="3862800"/>
            <a:ext cx="5469263" cy="2304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298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596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7894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19640" marR="0" indent="-177711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299285542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ree Content + Navigation" preserve="1">
  <p:cSld name="Free Content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0"/>
            <a:ext cx="12192000" cy="14148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5" name="cdtTextplatzhalter 13 Id5"/>
          <p:cNvSpPr>
            <a:spLocks noGrp="1"/>
          </p:cNvSpPr>
          <p:nvPr>
            <p:ph type="body" sz="quarter" idx="13" hasCustomPrompt="1"/>
            <p:custDataLst>
              <p:tags r:id="rId3"/>
            </p:custDataLst>
          </p:nvPr>
        </p:nvSpPr>
        <p:spPr>
          <a:xfrm>
            <a:off x="10414328" y="1414800"/>
            <a:ext cx="1295324" cy="4752000"/>
          </a:xfrm>
        </p:spPr>
        <p:txBody>
          <a:bodyPr/>
          <a:lstStyle>
            <a:lvl1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199">
                <a:solidFill>
                  <a:srgbClr val="879BAA"/>
                </a:solidFill>
              </a:defRPr>
            </a:lvl1pPr>
            <a:lvl2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199">
                <a:solidFill>
                  <a:srgbClr val="641946"/>
                </a:solidFill>
              </a:defRPr>
            </a:lvl2pPr>
            <a:lvl3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rgbClr val="879BAA"/>
                </a:solidFill>
              </a:defRPr>
            </a:lvl3pPr>
            <a:lvl4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rgbClr val="641946"/>
                </a:solidFill>
              </a:defRPr>
            </a:lvl4pPr>
            <a:lvl5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chemeClr val="accent1"/>
                </a:solidFill>
              </a:defRPr>
            </a:lvl5pPr>
            <a:lvl6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chemeClr val="accent4"/>
                </a:solidFill>
              </a:defRPr>
            </a:lvl6pPr>
          </a:lstStyle>
          <a:p>
            <a:pPr lvl="0"/>
            <a:r>
              <a:rPr lang="de-DE" noProof="0" dirty="0"/>
              <a:t>Navigationstext durch Klicken bearbeiten</a:t>
            </a:r>
          </a:p>
          <a:p>
            <a:pPr lvl="1"/>
            <a:r>
              <a:rPr lang="de-DE" noProof="0" dirty="0"/>
              <a:t>Aktives Kapitel</a:t>
            </a:r>
          </a:p>
          <a:p>
            <a:pPr lvl="2"/>
            <a:r>
              <a:rPr lang="de-DE" noProof="0" dirty="0"/>
              <a:t>Unterkapitel</a:t>
            </a:r>
          </a:p>
          <a:p>
            <a:pPr lvl="3"/>
            <a:r>
              <a:rPr lang="de-DE" noProof="0" dirty="0"/>
              <a:t>Aktives Unterkapitel</a:t>
            </a:r>
          </a:p>
          <a:p>
            <a:pPr lvl="4"/>
            <a:r>
              <a:rPr lang="de-DE" noProof="0" dirty="0"/>
              <a:t>Unterkapitel</a:t>
            </a:r>
          </a:p>
          <a:p>
            <a:pPr lvl="5"/>
            <a:r>
              <a:rPr lang="de-DE" noProof="0" dirty="0"/>
              <a:t>Aktives Unterkapitel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17244004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b_Titl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Tisch, sitzend, groß, Wasser enthält.&#10;&#10;Automatisch generierte Beschreibung">
            <a:extLst>
              <a:ext uri="{FF2B5EF4-FFF2-40B4-BE49-F238E27FC236}">
                <a16:creationId xmlns:a16="http://schemas.microsoft.com/office/drawing/2014/main" id="{6561303F-2BB4-46C5-9321-358CB74110B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cdtRectangle 115 Id57350"/>
          <p:cNvSpPr>
            <a:spLocks noGrp="1" noChangeArrowheads="1"/>
          </p:cNvSpPr>
          <p:nvPr>
            <p:ph type="ctrTitle"/>
            <p:custDataLst>
              <p:tags r:id="rId1"/>
            </p:custDataLst>
          </p:nvPr>
        </p:nvSpPr>
        <p:spPr bwMode="ltGray">
          <a:xfrm>
            <a:off x="626736" y="4076150"/>
            <a:ext cx="6476627" cy="1662564"/>
          </a:xfrm>
          <a:gradFill>
            <a:gsLst>
              <a:gs pos="83000">
                <a:srgbClr val="0099B0">
                  <a:alpha val="85000"/>
                </a:srgbClr>
              </a:gs>
              <a:gs pos="50000">
                <a:srgbClr val="009999">
                  <a:alpha val="85000"/>
                </a:srgbClr>
              </a:gs>
              <a:gs pos="0">
                <a:srgbClr val="50BEBE">
                  <a:alpha val="85000"/>
                </a:srgbClr>
              </a:gs>
              <a:gs pos="100000">
                <a:srgbClr val="0099CB">
                  <a:alpha val="85000"/>
                </a:srgbClr>
              </a:gs>
            </a:gsLst>
            <a:lin ang="0" scaled="0"/>
          </a:gradFill>
        </p:spPr>
        <p:txBody>
          <a:bodyPr wrap="square" lIns="216000" tIns="90000" rIns="216000" bIns="216000" anchor="b" anchorCtr="0">
            <a:spAutoFit/>
          </a:bodyPr>
          <a:lstStyle>
            <a:lvl1pPr>
              <a:defRPr sz="4398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5" name="cdtText Box 101 Id11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096000" y="0"/>
            <a:ext cx="1587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5981" rIns="0" bIns="0">
            <a:noAutofit/>
          </a:bodyPr>
          <a:lstStyle/>
          <a:p>
            <a:pPr algn="ctr">
              <a:buClrTx/>
              <a:buFontTx/>
              <a:buNone/>
            </a:pPr>
            <a:endParaRPr lang="de-DE" sz="1099" b="1" noProof="0" dirty="0">
              <a:solidFill>
                <a:srgbClr val="990000"/>
              </a:solidFill>
            </a:endParaRPr>
          </a:p>
        </p:txBody>
      </p:sp>
      <p:sp>
        <p:nvSpPr>
          <p:cNvPr id="9" name="Textplatzhalter 57343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626736" y="5842800"/>
            <a:ext cx="6476627" cy="324000"/>
          </a:xfrm>
          <a:solidFill>
            <a:schemeClr val="bg1">
              <a:alpha val="85000"/>
            </a:schemeClr>
          </a:solidFill>
        </p:spPr>
        <p:txBody>
          <a:bodyPr lIns="216000" tIns="90000" rIns="216000" bIns="46800"/>
          <a:lstStyle>
            <a:lvl1pPr algn="r">
              <a:lnSpc>
                <a:spcPct val="100000"/>
              </a:lnSpc>
              <a:defRPr sz="999" b="1"/>
            </a:lvl1pPr>
            <a:lvl2pPr marL="1587" indent="0">
              <a:buNone/>
              <a:defRPr/>
            </a:lvl2pPr>
          </a:lstStyle>
          <a:p>
            <a:pPr lvl="0"/>
            <a:r>
              <a:rPr lang="de-DE" noProof="0" dirty="0"/>
              <a:t>Bitte URL einfügen</a:t>
            </a:r>
          </a:p>
        </p:txBody>
      </p:sp>
      <p:sp>
        <p:nvSpPr>
          <p:cNvPr id="10" name="Textplatzhalter 57343"/>
          <p:cNvSpPr>
            <a:spLocks noGrp="1"/>
          </p:cNvSpPr>
          <p:nvPr>
            <p:ph type="body" sz="quarter" idx="13" hasCustomPrompt="1"/>
          </p:nvPr>
        </p:nvSpPr>
        <p:spPr>
          <a:xfrm>
            <a:off x="626736" y="5842800"/>
            <a:ext cx="3309801" cy="324000"/>
          </a:xfrm>
        </p:spPr>
        <p:txBody>
          <a:bodyPr lIns="216000" tIns="90000" rIns="0" bIns="46800"/>
          <a:lstStyle>
            <a:lvl1pPr algn="l">
              <a:lnSpc>
                <a:spcPct val="100000"/>
              </a:lnSpc>
              <a:defRPr sz="999" b="1"/>
            </a:lvl1pPr>
            <a:lvl2pPr marL="1587" indent="0">
              <a:buNone/>
              <a:defRPr/>
            </a:lvl2pPr>
          </a:lstStyle>
          <a:p>
            <a:pPr lvl="0"/>
            <a:r>
              <a:rPr lang="de-DE" noProof="0" dirty="0"/>
              <a:t>Bitte Schutzvermerk einfügen</a:t>
            </a:r>
          </a:p>
        </p:txBody>
      </p:sp>
      <p:grpSp>
        <p:nvGrpSpPr>
          <p:cNvPr id="59" name="Gruppieren 3">
            <a:extLst>
              <a:ext uri="{FF2B5EF4-FFF2-40B4-BE49-F238E27FC236}">
                <a16:creationId xmlns:a16="http://schemas.microsoft.com/office/drawing/2014/main" id="{A691E265-6AE7-4F52-9FA3-A27084AF4243}"/>
              </a:ext>
            </a:extLst>
          </p:cNvPr>
          <p:cNvGrpSpPr/>
          <p:nvPr/>
        </p:nvGrpSpPr>
        <p:grpSpPr>
          <a:xfrm>
            <a:off x="-215888" y="-216000"/>
            <a:ext cx="12622226" cy="7290000"/>
            <a:chOff x="-216000" y="-216000"/>
            <a:chExt cx="12628800" cy="7290000"/>
          </a:xfrm>
        </p:grpSpPr>
        <p:cxnSp>
          <p:nvCxnSpPr>
            <p:cNvPr id="61" name="Gerade Verbindung 2">
              <a:extLst>
                <a:ext uri="{FF2B5EF4-FFF2-40B4-BE49-F238E27FC236}">
                  <a16:creationId xmlns:a16="http://schemas.microsoft.com/office/drawing/2014/main" id="{5B37F45B-E874-4C79-8860-F473609BDA08}"/>
                </a:ext>
              </a:extLst>
            </p:cNvPr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2" name="Gerade Verbindung 35">
              <a:extLst>
                <a:ext uri="{FF2B5EF4-FFF2-40B4-BE49-F238E27FC236}">
                  <a16:creationId xmlns:a16="http://schemas.microsoft.com/office/drawing/2014/main" id="{D4E87EB4-6557-40E6-A5ED-B410A0B7C4A0}"/>
                </a:ext>
              </a:extLst>
            </p:cNvPr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3" name="Gerade Verbindung 36">
              <a:extLst>
                <a:ext uri="{FF2B5EF4-FFF2-40B4-BE49-F238E27FC236}">
                  <a16:creationId xmlns:a16="http://schemas.microsoft.com/office/drawing/2014/main" id="{FC32CE1A-D277-4C9F-9728-00823F89F06B}"/>
                </a:ext>
              </a:extLst>
            </p:cNvPr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4" name="Gerade Verbindung 37">
              <a:extLst>
                <a:ext uri="{FF2B5EF4-FFF2-40B4-BE49-F238E27FC236}">
                  <a16:creationId xmlns:a16="http://schemas.microsoft.com/office/drawing/2014/main" id="{6C8D9030-8238-488B-A1CA-E946B3EB6382}"/>
                </a:ext>
              </a:extLst>
            </p:cNvPr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5" name="Gerade Verbindung 38">
              <a:extLst>
                <a:ext uri="{FF2B5EF4-FFF2-40B4-BE49-F238E27FC236}">
                  <a16:creationId xmlns:a16="http://schemas.microsoft.com/office/drawing/2014/main" id="{643D9DC7-43C9-4F1E-847C-011EFA21E077}"/>
                </a:ext>
              </a:extLst>
            </p:cNvPr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6" name="Gerade Verbindung 39">
              <a:extLst>
                <a:ext uri="{FF2B5EF4-FFF2-40B4-BE49-F238E27FC236}">
                  <a16:creationId xmlns:a16="http://schemas.microsoft.com/office/drawing/2014/main" id="{CEA59B9E-B8B2-4C69-8F60-F30349BB5D7A}"/>
                </a:ext>
              </a:extLst>
            </p:cNvPr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8" name="Gerade Verbindung 41">
              <a:extLst>
                <a:ext uri="{FF2B5EF4-FFF2-40B4-BE49-F238E27FC236}">
                  <a16:creationId xmlns:a16="http://schemas.microsoft.com/office/drawing/2014/main" id="{15E1E1DD-B9E5-4989-A684-9584CCDF3534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9" name="Gerade Verbindung 42">
              <a:extLst>
                <a:ext uri="{FF2B5EF4-FFF2-40B4-BE49-F238E27FC236}">
                  <a16:creationId xmlns:a16="http://schemas.microsoft.com/office/drawing/2014/main" id="{35E258CA-7E96-43C7-AA71-0BB11110309F}"/>
                </a:ext>
              </a:extLst>
            </p:cNvPr>
            <p:cNvCxnSpPr/>
            <p:nvPr userDrawn="1"/>
          </p:nvCxnSpPr>
          <p:spPr bwMode="auto">
            <a:xfrm rot="5400000">
              <a:off x="123228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0" name="Gerade Verbindung 43">
              <a:extLst>
                <a:ext uri="{FF2B5EF4-FFF2-40B4-BE49-F238E27FC236}">
                  <a16:creationId xmlns:a16="http://schemas.microsoft.com/office/drawing/2014/main" id="{0F60B345-12C5-45F5-B1F3-B824C0CD7955}"/>
                </a:ext>
              </a:extLst>
            </p:cNvPr>
            <p:cNvCxnSpPr/>
            <p:nvPr userDrawn="1"/>
          </p:nvCxnSpPr>
          <p:spPr bwMode="auto">
            <a:xfrm rot="5400000">
              <a:off x="123228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1" name="Gerade Verbindung 44">
              <a:extLst>
                <a:ext uri="{FF2B5EF4-FFF2-40B4-BE49-F238E27FC236}">
                  <a16:creationId xmlns:a16="http://schemas.microsoft.com/office/drawing/2014/main" id="{5E54D5D9-6CA6-475C-8A77-7FEBBB76A8B0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2" name="Gerade Verbindung 51">
              <a:extLst>
                <a:ext uri="{FF2B5EF4-FFF2-40B4-BE49-F238E27FC236}">
                  <a16:creationId xmlns:a16="http://schemas.microsoft.com/office/drawing/2014/main" id="{8DC38C0E-4CD8-44EC-8953-D6B6D93C32D7}"/>
                </a:ext>
              </a:extLst>
            </p:cNvPr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3" name="Gerade Verbindung 52">
              <a:extLst>
                <a:ext uri="{FF2B5EF4-FFF2-40B4-BE49-F238E27FC236}">
                  <a16:creationId xmlns:a16="http://schemas.microsoft.com/office/drawing/2014/main" id="{FED900E3-2A38-4F5C-80E9-162003EBAA8E}"/>
                </a:ext>
              </a:extLst>
            </p:cNvPr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4" name="Gerade Verbindung 53">
              <a:extLst>
                <a:ext uri="{FF2B5EF4-FFF2-40B4-BE49-F238E27FC236}">
                  <a16:creationId xmlns:a16="http://schemas.microsoft.com/office/drawing/2014/main" id="{DE8D7EC7-3897-448F-AE78-6A9A90101E1C}"/>
                </a:ext>
              </a:extLst>
            </p:cNvPr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5" name="Gerade Verbindung 54">
              <a:extLst>
                <a:ext uri="{FF2B5EF4-FFF2-40B4-BE49-F238E27FC236}">
                  <a16:creationId xmlns:a16="http://schemas.microsoft.com/office/drawing/2014/main" id="{ABE0C40A-0334-4865-8D6D-01D365CDC427}"/>
                </a:ext>
              </a:extLst>
            </p:cNvPr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6" name="Gerade Verbindung 55">
              <a:extLst>
                <a:ext uri="{FF2B5EF4-FFF2-40B4-BE49-F238E27FC236}">
                  <a16:creationId xmlns:a16="http://schemas.microsoft.com/office/drawing/2014/main" id="{4750E5EA-37B5-45C7-A071-98282C04C239}"/>
                </a:ext>
              </a:extLst>
            </p:cNvPr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7" name="Gerade Verbindung 56">
              <a:extLst>
                <a:ext uri="{FF2B5EF4-FFF2-40B4-BE49-F238E27FC236}">
                  <a16:creationId xmlns:a16="http://schemas.microsoft.com/office/drawing/2014/main" id="{E06C1A97-7249-4D44-9BE2-EF4EED7CC9CC}"/>
                </a:ext>
              </a:extLst>
            </p:cNvPr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9" name="Gerade Verbindung 58">
              <a:extLst>
                <a:ext uri="{FF2B5EF4-FFF2-40B4-BE49-F238E27FC236}">
                  <a16:creationId xmlns:a16="http://schemas.microsoft.com/office/drawing/2014/main" id="{82A54D8B-6494-43F4-A2BB-2D851464207C}"/>
                </a:ext>
              </a:extLst>
            </p:cNvPr>
            <p:cNvCxnSpPr/>
            <p:nvPr userDrawn="1"/>
          </p:nvCxnSpPr>
          <p:spPr bwMode="auto">
            <a:xfrm rot="5400000">
              <a:off x="-1260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0" name="Gerade Verbindung 59">
              <a:extLst>
                <a:ext uri="{FF2B5EF4-FFF2-40B4-BE49-F238E27FC236}">
                  <a16:creationId xmlns:a16="http://schemas.microsoft.com/office/drawing/2014/main" id="{4BB78C3C-9332-4C41-AB62-2AB98A65F4C3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1" name="Gerade Verbindung 60">
              <a:extLst>
                <a:ext uri="{FF2B5EF4-FFF2-40B4-BE49-F238E27FC236}">
                  <a16:creationId xmlns:a16="http://schemas.microsoft.com/office/drawing/2014/main" id="{4B6D1295-D95F-4A25-9225-F0533DA574F9}"/>
                </a:ext>
              </a:extLst>
            </p:cNvPr>
            <p:cNvCxnSpPr/>
            <p:nvPr userDrawn="1"/>
          </p:nvCxnSpPr>
          <p:spPr bwMode="auto">
            <a:xfrm rot="5400000">
              <a:off x="-1260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2" name="Gerade Verbindung 61">
              <a:extLst>
                <a:ext uri="{FF2B5EF4-FFF2-40B4-BE49-F238E27FC236}">
                  <a16:creationId xmlns:a16="http://schemas.microsoft.com/office/drawing/2014/main" id="{7AC0C35F-0BB9-43BD-813E-DCC6FFA90AC7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pic>
        <p:nvPicPr>
          <p:cNvPr id="31" name="Graphic 30">
            <a:extLst>
              <a:ext uri="{FF2B5EF4-FFF2-40B4-BE49-F238E27FC236}">
                <a16:creationId xmlns:a16="http://schemas.microsoft.com/office/drawing/2014/main" id="{FF2FF38C-C108-4399-A9D1-6574D59BF54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49189" y="324000"/>
            <a:ext cx="2158876" cy="91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32924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object (large) + Navigation" preserve="1">
  <p:cSld name="One object (large)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0"/>
            <a:ext cx="12192000" cy="14148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6736" y="1414800"/>
            <a:ext cx="8204689" cy="4752000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5" name="cdtTextplatzhalter 13 Id5"/>
          <p:cNvSpPr>
            <a:spLocks noGrp="1"/>
          </p:cNvSpPr>
          <p:nvPr>
            <p:ph type="body" sz="quarter" idx="13" hasCustomPrompt="1"/>
            <p:custDataLst>
              <p:tags r:id="rId4"/>
            </p:custDataLst>
          </p:nvPr>
        </p:nvSpPr>
        <p:spPr>
          <a:xfrm>
            <a:off x="10414328" y="1414800"/>
            <a:ext cx="1295324" cy="4752000"/>
          </a:xfrm>
        </p:spPr>
        <p:txBody>
          <a:bodyPr/>
          <a:lstStyle>
            <a:lvl1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199">
                <a:solidFill>
                  <a:srgbClr val="879BAA"/>
                </a:solidFill>
              </a:defRPr>
            </a:lvl1pPr>
            <a:lvl2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199">
                <a:solidFill>
                  <a:srgbClr val="641946"/>
                </a:solidFill>
              </a:defRPr>
            </a:lvl2pPr>
            <a:lvl3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rgbClr val="879BAA"/>
                </a:solidFill>
              </a:defRPr>
            </a:lvl3pPr>
            <a:lvl4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rgbClr val="641946"/>
                </a:solidFill>
              </a:defRPr>
            </a:lvl4pPr>
            <a:lvl5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chemeClr val="accent1"/>
                </a:solidFill>
              </a:defRPr>
            </a:lvl5pPr>
            <a:lvl6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chemeClr val="accent4"/>
                </a:solidFill>
              </a:defRPr>
            </a:lvl6pPr>
          </a:lstStyle>
          <a:p>
            <a:pPr lvl="0"/>
            <a:r>
              <a:rPr lang="de-DE" noProof="0" dirty="0"/>
              <a:t>Navigationstext durch Klicken bearbeiten</a:t>
            </a:r>
          </a:p>
          <a:p>
            <a:pPr lvl="1"/>
            <a:r>
              <a:rPr lang="de-DE" noProof="0" dirty="0"/>
              <a:t>Aktives Kapitel</a:t>
            </a:r>
          </a:p>
          <a:p>
            <a:pPr lvl="2"/>
            <a:r>
              <a:rPr lang="de-DE" noProof="0" dirty="0"/>
              <a:t>Unterkapitel</a:t>
            </a:r>
          </a:p>
          <a:p>
            <a:pPr lvl="3"/>
            <a:r>
              <a:rPr lang="de-DE" noProof="0" dirty="0"/>
              <a:t>Aktives Unterkapitel</a:t>
            </a:r>
          </a:p>
          <a:p>
            <a:pPr lvl="4"/>
            <a:r>
              <a:rPr lang="de-DE" noProof="0" dirty="0"/>
              <a:t>Unterkapitel</a:t>
            </a:r>
          </a:p>
          <a:p>
            <a:pPr lvl="5"/>
            <a:r>
              <a:rPr lang="de-DE" noProof="0" dirty="0"/>
              <a:t>Aktives Unterkapitel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381700413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object (small) + Navigation" preserve="1">
  <p:cSld name="One object (small)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0"/>
            <a:ext cx="12192000" cy="14148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6736" y="1414800"/>
            <a:ext cx="6764477" cy="4752000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6" name="cdtTextplatzhalter 13 Id6"/>
          <p:cNvSpPr>
            <a:spLocks noGrp="1"/>
          </p:cNvSpPr>
          <p:nvPr>
            <p:ph type="body" sz="quarter" idx="13" hasCustomPrompt="1"/>
            <p:custDataLst>
              <p:tags r:id="rId4"/>
            </p:custDataLst>
          </p:nvPr>
        </p:nvSpPr>
        <p:spPr>
          <a:xfrm>
            <a:off x="10414328" y="1414800"/>
            <a:ext cx="1295324" cy="4752000"/>
          </a:xfrm>
        </p:spPr>
        <p:txBody>
          <a:bodyPr/>
          <a:lstStyle>
            <a:lvl1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199">
                <a:solidFill>
                  <a:srgbClr val="879BAA"/>
                </a:solidFill>
              </a:defRPr>
            </a:lvl1pPr>
            <a:lvl2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199">
                <a:solidFill>
                  <a:srgbClr val="641946"/>
                </a:solidFill>
              </a:defRPr>
            </a:lvl2pPr>
            <a:lvl3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rgbClr val="879BAA"/>
                </a:solidFill>
              </a:defRPr>
            </a:lvl3pPr>
            <a:lvl4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rgbClr val="641946"/>
                </a:solidFill>
              </a:defRPr>
            </a:lvl4pPr>
            <a:lvl5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chemeClr val="accent1"/>
                </a:solidFill>
              </a:defRPr>
            </a:lvl5pPr>
            <a:lvl6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chemeClr val="accent4"/>
                </a:solidFill>
              </a:defRPr>
            </a:lvl6pPr>
          </a:lstStyle>
          <a:p>
            <a:pPr lvl="0"/>
            <a:r>
              <a:rPr lang="de-DE" noProof="0" dirty="0"/>
              <a:t>Navigationstext durch Klicken bearbeiten</a:t>
            </a:r>
          </a:p>
          <a:p>
            <a:pPr lvl="1"/>
            <a:r>
              <a:rPr lang="de-DE" noProof="0" dirty="0"/>
              <a:t>Aktives Kapitel</a:t>
            </a:r>
          </a:p>
          <a:p>
            <a:pPr lvl="2"/>
            <a:r>
              <a:rPr lang="de-DE" noProof="0" dirty="0"/>
              <a:t>Unterkapitel</a:t>
            </a:r>
          </a:p>
          <a:p>
            <a:pPr lvl="3"/>
            <a:r>
              <a:rPr lang="de-DE" noProof="0" dirty="0"/>
              <a:t>Aktives Unterkapitel</a:t>
            </a:r>
          </a:p>
          <a:p>
            <a:pPr lvl="4"/>
            <a:r>
              <a:rPr lang="de-DE" noProof="0" dirty="0"/>
              <a:t>Unterkapitel</a:t>
            </a:r>
          </a:p>
          <a:p>
            <a:pPr lvl="5"/>
            <a:r>
              <a:rPr lang="de-DE" noProof="0" dirty="0"/>
              <a:t>Aktives Unterkapitel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421883827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 + Navigation" preserve="1">
  <p:cSld name="Two columns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0"/>
            <a:ext cx="12192000" cy="14148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6737" y="1414801"/>
            <a:ext cx="4029901" cy="4750549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4801524" y="1414801"/>
            <a:ext cx="4029901" cy="4750549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6" name="cdtTextplatzhalter 13 Id6"/>
          <p:cNvSpPr>
            <a:spLocks noGrp="1"/>
          </p:cNvSpPr>
          <p:nvPr>
            <p:ph type="body" sz="quarter" idx="14" hasCustomPrompt="1"/>
            <p:custDataLst>
              <p:tags r:id="rId5"/>
            </p:custDataLst>
          </p:nvPr>
        </p:nvSpPr>
        <p:spPr>
          <a:xfrm>
            <a:off x="10414328" y="1414801"/>
            <a:ext cx="1295324" cy="4750549"/>
          </a:xfrm>
        </p:spPr>
        <p:txBody>
          <a:bodyPr/>
          <a:lstStyle>
            <a:lvl1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199">
                <a:solidFill>
                  <a:srgbClr val="879BAA"/>
                </a:solidFill>
              </a:defRPr>
            </a:lvl1pPr>
            <a:lvl2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199">
                <a:solidFill>
                  <a:srgbClr val="641946"/>
                </a:solidFill>
              </a:defRPr>
            </a:lvl2pPr>
            <a:lvl3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rgbClr val="879BAA"/>
                </a:solidFill>
              </a:defRPr>
            </a:lvl3pPr>
            <a:lvl4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rgbClr val="641946"/>
                </a:solidFill>
              </a:defRPr>
            </a:lvl4pPr>
            <a:lvl5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chemeClr val="accent1"/>
                </a:solidFill>
              </a:defRPr>
            </a:lvl5pPr>
            <a:lvl6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chemeClr val="accent4"/>
                </a:solidFill>
              </a:defRPr>
            </a:lvl6pPr>
          </a:lstStyle>
          <a:p>
            <a:pPr lvl="0"/>
            <a:r>
              <a:rPr lang="de-DE" noProof="0" dirty="0"/>
              <a:t>Navigationstext durch Klicken bearbeiten</a:t>
            </a:r>
          </a:p>
          <a:p>
            <a:pPr lvl="1"/>
            <a:r>
              <a:rPr lang="de-DE" noProof="0" dirty="0"/>
              <a:t>Aktives Kapitel</a:t>
            </a:r>
          </a:p>
          <a:p>
            <a:pPr lvl="2"/>
            <a:r>
              <a:rPr lang="de-DE" noProof="0" dirty="0"/>
              <a:t>Unterkapitel</a:t>
            </a:r>
          </a:p>
          <a:p>
            <a:pPr lvl="3"/>
            <a:r>
              <a:rPr lang="de-DE" noProof="0" dirty="0"/>
              <a:t>Aktives Unterkapitel</a:t>
            </a:r>
          </a:p>
          <a:p>
            <a:pPr lvl="4"/>
            <a:r>
              <a:rPr lang="de-DE" noProof="0" dirty="0"/>
              <a:t>Unterkapitel</a:t>
            </a:r>
          </a:p>
          <a:p>
            <a:pPr lvl="5"/>
            <a:r>
              <a:rPr lang="de-DE" noProof="0" dirty="0"/>
              <a:t>Aktives Unterkapitel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7719752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+ Navigation" preserve="1">
  <p:cSld name="Three columns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0"/>
            <a:ext cx="12192000" cy="14148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6736" y="1414801"/>
            <a:ext cx="2590651" cy="4750549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3360650" y="1414801"/>
            <a:ext cx="2735350" cy="4750549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2" name="cdtContent Placeholder 11 Id12"/>
          <p:cNvSpPr>
            <a:spLocks noGrp="1"/>
          </p:cNvSpPr>
          <p:nvPr>
            <p:ph sz="quarter" idx="14"/>
            <p:custDataLst>
              <p:tags r:id="rId5"/>
            </p:custDataLst>
          </p:nvPr>
        </p:nvSpPr>
        <p:spPr>
          <a:xfrm>
            <a:off x="6240388" y="1414801"/>
            <a:ext cx="2591038" cy="4750549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7" name="cdtTextplatzhalter 13 Id7"/>
          <p:cNvSpPr>
            <a:spLocks noGrp="1"/>
          </p:cNvSpPr>
          <p:nvPr>
            <p:ph type="body" sz="quarter" idx="15" hasCustomPrompt="1"/>
            <p:custDataLst>
              <p:tags r:id="rId6"/>
            </p:custDataLst>
          </p:nvPr>
        </p:nvSpPr>
        <p:spPr>
          <a:xfrm>
            <a:off x="10414328" y="1414801"/>
            <a:ext cx="1295324" cy="4750549"/>
          </a:xfrm>
        </p:spPr>
        <p:txBody>
          <a:bodyPr/>
          <a:lstStyle>
            <a:lvl1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199">
                <a:solidFill>
                  <a:srgbClr val="879BAA"/>
                </a:solidFill>
              </a:defRPr>
            </a:lvl1pPr>
            <a:lvl2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199">
                <a:solidFill>
                  <a:srgbClr val="641946"/>
                </a:solidFill>
              </a:defRPr>
            </a:lvl2pPr>
            <a:lvl3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rgbClr val="879BAA"/>
                </a:solidFill>
              </a:defRPr>
            </a:lvl3pPr>
            <a:lvl4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rgbClr val="641946"/>
                </a:solidFill>
              </a:defRPr>
            </a:lvl4pPr>
            <a:lvl5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chemeClr val="accent1"/>
                </a:solidFill>
              </a:defRPr>
            </a:lvl5pPr>
            <a:lvl6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chemeClr val="accent4"/>
                </a:solidFill>
              </a:defRPr>
            </a:lvl6pPr>
          </a:lstStyle>
          <a:p>
            <a:pPr lvl="0"/>
            <a:r>
              <a:rPr lang="de-DE" noProof="0" dirty="0"/>
              <a:t>Navigationstext durch Klicken bearbeiten</a:t>
            </a:r>
          </a:p>
          <a:p>
            <a:pPr lvl="1"/>
            <a:r>
              <a:rPr lang="de-DE" noProof="0" dirty="0"/>
              <a:t>Aktives Kapitel</a:t>
            </a:r>
          </a:p>
          <a:p>
            <a:pPr lvl="2"/>
            <a:r>
              <a:rPr lang="de-DE" noProof="0" dirty="0"/>
              <a:t>Unterkapitel</a:t>
            </a:r>
          </a:p>
          <a:p>
            <a:pPr lvl="3"/>
            <a:r>
              <a:rPr lang="de-DE" noProof="0" dirty="0"/>
              <a:t>Aktives Unterkapitel</a:t>
            </a:r>
          </a:p>
          <a:p>
            <a:pPr lvl="4"/>
            <a:r>
              <a:rPr lang="de-DE" noProof="0" dirty="0"/>
              <a:t>Unterkapitel</a:t>
            </a:r>
          </a:p>
          <a:p>
            <a:pPr lvl="5"/>
            <a:r>
              <a:rPr lang="de-DE" noProof="0" dirty="0"/>
              <a:t>Aktives Unterkapitel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320900692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rows + Navigation" preserve="1">
  <p:cSld name="Two rows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0"/>
            <a:ext cx="12192000" cy="14148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6736" y="1414801"/>
            <a:ext cx="8204689" cy="2302549"/>
          </a:xfrm>
        </p:spPr>
        <p:txBody>
          <a:bodyPr/>
          <a:lstStyle>
            <a:lvl2pPr>
              <a:defRPr baseline="0"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26736" y="3861349"/>
            <a:ext cx="8204689" cy="2304000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6" name="cdtTextplatzhalter 13 Id6"/>
          <p:cNvSpPr>
            <a:spLocks noGrp="1"/>
          </p:cNvSpPr>
          <p:nvPr>
            <p:ph type="body" sz="quarter" idx="14" hasCustomPrompt="1"/>
            <p:custDataLst>
              <p:tags r:id="rId5"/>
            </p:custDataLst>
          </p:nvPr>
        </p:nvSpPr>
        <p:spPr>
          <a:xfrm>
            <a:off x="10414328" y="1414801"/>
            <a:ext cx="1295324" cy="4750549"/>
          </a:xfrm>
        </p:spPr>
        <p:txBody>
          <a:bodyPr/>
          <a:lstStyle>
            <a:lvl1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199">
                <a:solidFill>
                  <a:srgbClr val="879BAA"/>
                </a:solidFill>
              </a:defRPr>
            </a:lvl1pPr>
            <a:lvl2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199">
                <a:solidFill>
                  <a:srgbClr val="641946"/>
                </a:solidFill>
              </a:defRPr>
            </a:lvl2pPr>
            <a:lvl3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rgbClr val="879BAA"/>
                </a:solidFill>
              </a:defRPr>
            </a:lvl3pPr>
            <a:lvl4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rgbClr val="641946"/>
                </a:solidFill>
              </a:defRPr>
            </a:lvl4pPr>
            <a:lvl5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chemeClr val="accent1"/>
                </a:solidFill>
              </a:defRPr>
            </a:lvl5pPr>
            <a:lvl6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chemeClr val="accent4"/>
                </a:solidFill>
              </a:defRPr>
            </a:lvl6pPr>
          </a:lstStyle>
          <a:p>
            <a:pPr lvl="0"/>
            <a:r>
              <a:rPr lang="de-DE" noProof="0" dirty="0"/>
              <a:t>Navigationstext durch Klicken bearbeiten</a:t>
            </a:r>
          </a:p>
          <a:p>
            <a:pPr lvl="1"/>
            <a:r>
              <a:rPr lang="de-DE" noProof="0" dirty="0"/>
              <a:t>Aktives Kapitel</a:t>
            </a:r>
          </a:p>
          <a:p>
            <a:pPr lvl="2"/>
            <a:r>
              <a:rPr lang="de-DE" noProof="0" dirty="0"/>
              <a:t>Unterkapitel</a:t>
            </a:r>
          </a:p>
          <a:p>
            <a:pPr lvl="3"/>
            <a:r>
              <a:rPr lang="de-DE" noProof="0" dirty="0"/>
              <a:t>Aktives Unterkapitel</a:t>
            </a:r>
          </a:p>
          <a:p>
            <a:pPr lvl="4"/>
            <a:r>
              <a:rPr lang="de-DE" noProof="0" dirty="0"/>
              <a:t>Unterkapitel</a:t>
            </a:r>
          </a:p>
          <a:p>
            <a:pPr lvl="5"/>
            <a:r>
              <a:rPr lang="de-DE" noProof="0" dirty="0"/>
              <a:t>Aktives Unterkapitel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365965811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objects + Navigation" preserve="1">
  <p:cSld name="Four objects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0"/>
            <a:ext cx="12192000" cy="14148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6737" y="1414800"/>
            <a:ext cx="4029901" cy="2302550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 baseline="0"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4801523" y="1414800"/>
            <a:ext cx="4029901" cy="2302550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2" name="cdtContent Placeholder 11 Id12"/>
          <p:cNvSpPr>
            <a:spLocks noGrp="1"/>
          </p:cNvSpPr>
          <p:nvPr>
            <p:ph sz="quarter" idx="14"/>
            <p:custDataLst>
              <p:tags r:id="rId5"/>
            </p:custDataLst>
          </p:nvPr>
        </p:nvSpPr>
        <p:spPr>
          <a:xfrm>
            <a:off x="626737" y="3861349"/>
            <a:ext cx="4029901" cy="2304000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5" name="cdtContent Placeholder 14 Id15"/>
          <p:cNvSpPr>
            <a:spLocks noGrp="1"/>
          </p:cNvSpPr>
          <p:nvPr>
            <p:ph sz="quarter" idx="15"/>
            <p:custDataLst>
              <p:tags r:id="rId6"/>
            </p:custDataLst>
          </p:nvPr>
        </p:nvSpPr>
        <p:spPr>
          <a:xfrm>
            <a:off x="4801524" y="3861349"/>
            <a:ext cx="4029901" cy="2304000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0" name="cdtTextplatzhalter 13 Id10"/>
          <p:cNvSpPr>
            <a:spLocks noGrp="1"/>
          </p:cNvSpPr>
          <p:nvPr>
            <p:ph type="body" sz="quarter" idx="16" hasCustomPrompt="1"/>
            <p:custDataLst>
              <p:tags r:id="rId7"/>
            </p:custDataLst>
          </p:nvPr>
        </p:nvSpPr>
        <p:spPr>
          <a:xfrm>
            <a:off x="10414328" y="1414801"/>
            <a:ext cx="1295324" cy="4750549"/>
          </a:xfrm>
        </p:spPr>
        <p:txBody>
          <a:bodyPr/>
          <a:lstStyle>
            <a:lvl1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199">
                <a:solidFill>
                  <a:srgbClr val="879BAA"/>
                </a:solidFill>
              </a:defRPr>
            </a:lvl1pPr>
            <a:lvl2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199">
                <a:solidFill>
                  <a:srgbClr val="641946"/>
                </a:solidFill>
              </a:defRPr>
            </a:lvl2pPr>
            <a:lvl3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rgbClr val="879BAA"/>
                </a:solidFill>
              </a:defRPr>
            </a:lvl3pPr>
            <a:lvl4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rgbClr val="641946"/>
                </a:solidFill>
              </a:defRPr>
            </a:lvl4pPr>
            <a:lvl5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chemeClr val="accent1"/>
                </a:solidFill>
              </a:defRPr>
            </a:lvl5pPr>
            <a:lvl6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chemeClr val="accent4"/>
                </a:solidFill>
              </a:defRPr>
            </a:lvl6pPr>
          </a:lstStyle>
          <a:p>
            <a:pPr lvl="0"/>
            <a:r>
              <a:rPr lang="de-DE" noProof="0" dirty="0"/>
              <a:t>Navigationstext durch Klicken bearbeiten</a:t>
            </a:r>
          </a:p>
          <a:p>
            <a:pPr lvl="1"/>
            <a:r>
              <a:rPr lang="de-DE" noProof="0" dirty="0"/>
              <a:t>Aktives Kapitel</a:t>
            </a:r>
          </a:p>
          <a:p>
            <a:pPr lvl="2"/>
            <a:r>
              <a:rPr lang="de-DE" noProof="0" dirty="0"/>
              <a:t>Unterkapitel</a:t>
            </a:r>
          </a:p>
          <a:p>
            <a:pPr lvl="3"/>
            <a:r>
              <a:rPr lang="de-DE" noProof="0" dirty="0"/>
              <a:t>Aktives Unterkapitel</a:t>
            </a:r>
          </a:p>
          <a:p>
            <a:pPr lvl="4"/>
            <a:r>
              <a:rPr lang="de-DE" noProof="0" dirty="0"/>
              <a:t>Unterkapitel</a:t>
            </a:r>
          </a:p>
          <a:p>
            <a:pPr lvl="5"/>
            <a:r>
              <a:rPr lang="de-DE" noProof="0" dirty="0"/>
              <a:t>Aktives Unterkapitel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167669006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+ 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4" name="cdtText Placeholder 12 Id13"/>
          <p:cNvSpPr>
            <a:spLocks noGrp="1"/>
          </p:cNvSpPr>
          <p:nvPr>
            <p:ph type="body" sz="quarter" idx="14" hasCustomPrompt="1"/>
            <p:custDataLst>
              <p:tags r:id="rId1"/>
            </p:custDataLst>
          </p:nvPr>
        </p:nvSpPr>
        <p:spPr bwMode="auto">
          <a:xfrm>
            <a:off x="4656571" y="1414800"/>
            <a:ext cx="7535429" cy="4752000"/>
          </a:xfrm>
          <a:solidFill>
            <a:srgbClr val="CDD9E1"/>
          </a:solidFill>
        </p:spPr>
        <p:txBody>
          <a:bodyPr lIns="288000" tIns="252000" rIns="576000" bIns="252000"/>
          <a:lstStyle>
            <a:lvl1pPr marL="0" inden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Font typeface="Arial" pitchFamily="34" charset="0"/>
              <a:buNone/>
              <a:tabLst>
                <a:tab pos="5356720" algn="r"/>
              </a:tabLst>
              <a:defRPr>
                <a:solidFill>
                  <a:srgbClr val="000000"/>
                </a:solidFill>
              </a:defRPr>
            </a:lvl1pPr>
            <a:lvl2pPr marL="17991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0">
                <a:solidFill>
                  <a:srgbClr val="000000"/>
                </a:solidFill>
              </a:defRPr>
            </a:lvl2pPr>
            <a:lvl3pPr marL="17991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1">
                <a:solidFill>
                  <a:srgbClr val="000000"/>
                </a:solidFill>
              </a:defRPr>
            </a:lvl3pPr>
            <a:lvl4pPr marL="35982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0">
                <a:solidFill>
                  <a:srgbClr val="000000"/>
                </a:solidFill>
              </a:defRPr>
            </a:lvl4pPr>
            <a:lvl5pPr marL="35982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1" baseline="0">
                <a:solidFill>
                  <a:srgbClr val="000000"/>
                </a:solidFill>
              </a:defRPr>
            </a:lvl5pPr>
            <a:lvl6pPr marL="360183" indent="-180885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1"/>
            </a:lvl6pPr>
          </a:lstStyle>
          <a:p>
            <a:pPr lvl="0"/>
            <a:r>
              <a:rPr lang="de-DE" noProof="0" dirty="0"/>
              <a:t>Inhaltsverzeichnis / Kontakt durch Klicken bearbeiten</a:t>
            </a:r>
          </a:p>
          <a:p>
            <a:pPr lvl="1"/>
            <a:r>
              <a:rPr lang="de-DE" noProof="0" dirty="0"/>
              <a:t>Kapitel</a:t>
            </a:r>
          </a:p>
          <a:p>
            <a:pPr lvl="2"/>
            <a:r>
              <a:rPr lang="de-DE" noProof="0" dirty="0"/>
              <a:t>Aktives Kapitel</a:t>
            </a:r>
          </a:p>
          <a:p>
            <a:pPr lvl="3"/>
            <a:r>
              <a:rPr lang="de-DE" noProof="0" dirty="0"/>
              <a:t>Unterkapitel</a:t>
            </a:r>
          </a:p>
          <a:p>
            <a:pPr lvl="4"/>
            <a:r>
              <a:rPr lang="de-DE" noProof="0" dirty="0"/>
              <a:t>Aktives Unterkapitel</a:t>
            </a:r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15"/>
          </p:nvPr>
        </p:nvSpPr>
        <p:spPr>
          <a:xfrm>
            <a:off x="0" y="1414800"/>
            <a:ext cx="4512050" cy="4752000"/>
          </a:xfrm>
        </p:spPr>
        <p:txBody>
          <a:bodyPr tIns="1800000"/>
          <a:lstStyle>
            <a:lvl1pPr algn="ctr"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423967630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77A8763-F987-459C-990F-DF89F6C419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F849E46-C5F1-455E-8EF6-03313987CF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17888E6-CE09-4C9F-95CB-7BD3EC910D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F51EB-9490-4C78-A836-6F6164A461B8}" type="datetime1">
              <a:rPr lang="de-DE" smtClean="0"/>
              <a:t>26.04.2023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E75B9DF-0FE8-40A5-BF19-61D40C6666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0AA367E-C12A-49BA-BEE1-6A09B0480C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F94E59-F1EE-4C1C-8CB6-86430DE0C9C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0534548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429CCE-42B4-4B83-AB20-1D8ABAEB04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4448807-5E98-4622-B160-B1B73719A9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02D5CFA-1B72-4ABC-BC10-A4B0B8D0A2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A2F7E-5B93-4C95-9AED-7EE6BC6E37C6}" type="datetime1">
              <a:rPr lang="de-DE" smtClean="0"/>
              <a:t>26.04.2023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E9097AD-7950-4154-80C5-ADFAB6F3C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04428CF-22E7-4BD6-9A9E-EDD48BB8EF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6E22C-DF2E-4B2F-8259-2930BDD6BD4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7729316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6EB466C-9C05-4F15-A1E0-FA857FE70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CBD2394-C956-4604-8689-6E9F5E665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8673E2E-0830-45A3-B094-69FC5E9AE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BAB7A2-3474-4765-9C71-EFCCAB8603BA}" type="datetime1">
              <a:rPr lang="de-DE" smtClean="0"/>
              <a:t>26.04.2023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97CAF8F-05CB-4051-8540-C6B5C96D4E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14EB338-D1FC-4A15-870F-5214324A8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6E22C-DF2E-4B2F-8259-2930BDD6BD4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635467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c_Titl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 descr="Ein Bild, das drinnen, Tisch, Computer, Schreibtisch enthält.&#10;&#10;Automatisch generierte Beschreibung">
            <a:extLst>
              <a:ext uri="{FF2B5EF4-FFF2-40B4-BE49-F238E27FC236}">
                <a16:creationId xmlns:a16="http://schemas.microsoft.com/office/drawing/2014/main" id="{78244589-FCB2-4E2A-BE6A-383E6FE9277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36001"/>
            <a:ext cx="12192000" cy="9753599"/>
          </a:xfrm>
          <a:prstGeom prst="rect">
            <a:avLst/>
          </a:prstGeom>
        </p:spPr>
      </p:pic>
      <p:sp>
        <p:nvSpPr>
          <p:cNvPr id="4" name="cdtRectangle 115 Id57350"/>
          <p:cNvSpPr>
            <a:spLocks noGrp="1" noChangeArrowheads="1"/>
          </p:cNvSpPr>
          <p:nvPr>
            <p:ph type="ctrTitle"/>
            <p:custDataLst>
              <p:tags r:id="rId1"/>
            </p:custDataLst>
          </p:nvPr>
        </p:nvSpPr>
        <p:spPr bwMode="ltGray">
          <a:xfrm>
            <a:off x="626736" y="4076150"/>
            <a:ext cx="6476627" cy="1662564"/>
          </a:xfrm>
          <a:gradFill>
            <a:gsLst>
              <a:gs pos="83000">
                <a:srgbClr val="0099B0">
                  <a:alpha val="85000"/>
                </a:srgbClr>
              </a:gs>
              <a:gs pos="50000">
                <a:srgbClr val="009999">
                  <a:alpha val="85000"/>
                </a:srgbClr>
              </a:gs>
              <a:gs pos="0">
                <a:srgbClr val="50BEBE">
                  <a:alpha val="85000"/>
                </a:srgbClr>
              </a:gs>
              <a:gs pos="100000">
                <a:srgbClr val="0099CB">
                  <a:alpha val="85000"/>
                </a:srgbClr>
              </a:gs>
            </a:gsLst>
            <a:lin ang="0" scaled="0"/>
          </a:gradFill>
        </p:spPr>
        <p:txBody>
          <a:bodyPr wrap="square" lIns="216000" tIns="90000" rIns="216000" bIns="216000" anchor="b" anchorCtr="0">
            <a:spAutoFit/>
          </a:bodyPr>
          <a:lstStyle>
            <a:lvl1pPr>
              <a:defRPr sz="4398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5" name="cdtText Box 101 Id11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096000" y="0"/>
            <a:ext cx="1587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5981" rIns="0" bIns="0">
            <a:noAutofit/>
          </a:bodyPr>
          <a:lstStyle/>
          <a:p>
            <a:pPr algn="ctr">
              <a:buClrTx/>
              <a:buFontTx/>
              <a:buNone/>
            </a:pPr>
            <a:endParaRPr lang="de-DE" sz="1099" b="1" noProof="0" dirty="0">
              <a:solidFill>
                <a:srgbClr val="990000"/>
              </a:solidFill>
            </a:endParaRPr>
          </a:p>
        </p:txBody>
      </p:sp>
      <p:sp>
        <p:nvSpPr>
          <p:cNvPr id="9" name="Textplatzhalter 57343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626736" y="5842800"/>
            <a:ext cx="6476627" cy="324000"/>
          </a:xfrm>
          <a:solidFill>
            <a:schemeClr val="bg1">
              <a:alpha val="85000"/>
            </a:schemeClr>
          </a:solidFill>
        </p:spPr>
        <p:txBody>
          <a:bodyPr lIns="216000" tIns="90000" rIns="216000" bIns="46800"/>
          <a:lstStyle>
            <a:lvl1pPr algn="r">
              <a:lnSpc>
                <a:spcPct val="100000"/>
              </a:lnSpc>
              <a:defRPr sz="999" b="1"/>
            </a:lvl1pPr>
            <a:lvl2pPr marL="1587" indent="0">
              <a:buNone/>
              <a:defRPr/>
            </a:lvl2pPr>
          </a:lstStyle>
          <a:p>
            <a:pPr lvl="0"/>
            <a:r>
              <a:rPr lang="de-DE" noProof="0" dirty="0"/>
              <a:t>Bitte URL einfügen</a:t>
            </a:r>
          </a:p>
        </p:txBody>
      </p:sp>
      <p:sp>
        <p:nvSpPr>
          <p:cNvPr id="10" name="Textplatzhalter 57343"/>
          <p:cNvSpPr>
            <a:spLocks noGrp="1"/>
          </p:cNvSpPr>
          <p:nvPr>
            <p:ph type="body" sz="quarter" idx="13" hasCustomPrompt="1"/>
          </p:nvPr>
        </p:nvSpPr>
        <p:spPr>
          <a:xfrm>
            <a:off x="626736" y="5842800"/>
            <a:ext cx="3309801" cy="324000"/>
          </a:xfrm>
        </p:spPr>
        <p:txBody>
          <a:bodyPr lIns="216000" tIns="90000" rIns="0" bIns="46800"/>
          <a:lstStyle>
            <a:lvl1pPr algn="l">
              <a:lnSpc>
                <a:spcPct val="100000"/>
              </a:lnSpc>
              <a:defRPr sz="999" b="1"/>
            </a:lvl1pPr>
            <a:lvl2pPr marL="1587" indent="0">
              <a:buNone/>
              <a:defRPr/>
            </a:lvl2pPr>
          </a:lstStyle>
          <a:p>
            <a:pPr lvl="0"/>
            <a:r>
              <a:rPr lang="de-DE" noProof="0" dirty="0"/>
              <a:t>Bitte Schutzvermerk einfügen</a:t>
            </a:r>
          </a:p>
        </p:txBody>
      </p:sp>
      <p:grpSp>
        <p:nvGrpSpPr>
          <p:cNvPr id="59" name="Gruppieren 3">
            <a:extLst>
              <a:ext uri="{FF2B5EF4-FFF2-40B4-BE49-F238E27FC236}">
                <a16:creationId xmlns:a16="http://schemas.microsoft.com/office/drawing/2014/main" id="{A691E265-6AE7-4F52-9FA3-A27084AF4243}"/>
              </a:ext>
            </a:extLst>
          </p:cNvPr>
          <p:cNvGrpSpPr/>
          <p:nvPr/>
        </p:nvGrpSpPr>
        <p:grpSpPr>
          <a:xfrm>
            <a:off x="-215888" y="-216000"/>
            <a:ext cx="12622226" cy="7290000"/>
            <a:chOff x="-216000" y="-216000"/>
            <a:chExt cx="12628800" cy="7290000"/>
          </a:xfrm>
        </p:grpSpPr>
        <p:cxnSp>
          <p:nvCxnSpPr>
            <p:cNvPr id="61" name="Gerade Verbindung 2">
              <a:extLst>
                <a:ext uri="{FF2B5EF4-FFF2-40B4-BE49-F238E27FC236}">
                  <a16:creationId xmlns:a16="http://schemas.microsoft.com/office/drawing/2014/main" id="{5B37F45B-E874-4C79-8860-F473609BDA08}"/>
                </a:ext>
              </a:extLst>
            </p:cNvPr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2" name="Gerade Verbindung 35">
              <a:extLst>
                <a:ext uri="{FF2B5EF4-FFF2-40B4-BE49-F238E27FC236}">
                  <a16:creationId xmlns:a16="http://schemas.microsoft.com/office/drawing/2014/main" id="{D4E87EB4-6557-40E6-A5ED-B410A0B7C4A0}"/>
                </a:ext>
              </a:extLst>
            </p:cNvPr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3" name="Gerade Verbindung 36">
              <a:extLst>
                <a:ext uri="{FF2B5EF4-FFF2-40B4-BE49-F238E27FC236}">
                  <a16:creationId xmlns:a16="http://schemas.microsoft.com/office/drawing/2014/main" id="{FC32CE1A-D277-4C9F-9728-00823F89F06B}"/>
                </a:ext>
              </a:extLst>
            </p:cNvPr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4" name="Gerade Verbindung 37">
              <a:extLst>
                <a:ext uri="{FF2B5EF4-FFF2-40B4-BE49-F238E27FC236}">
                  <a16:creationId xmlns:a16="http://schemas.microsoft.com/office/drawing/2014/main" id="{6C8D9030-8238-488B-A1CA-E946B3EB6382}"/>
                </a:ext>
              </a:extLst>
            </p:cNvPr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5" name="Gerade Verbindung 38">
              <a:extLst>
                <a:ext uri="{FF2B5EF4-FFF2-40B4-BE49-F238E27FC236}">
                  <a16:creationId xmlns:a16="http://schemas.microsoft.com/office/drawing/2014/main" id="{643D9DC7-43C9-4F1E-847C-011EFA21E077}"/>
                </a:ext>
              </a:extLst>
            </p:cNvPr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6" name="Gerade Verbindung 39">
              <a:extLst>
                <a:ext uri="{FF2B5EF4-FFF2-40B4-BE49-F238E27FC236}">
                  <a16:creationId xmlns:a16="http://schemas.microsoft.com/office/drawing/2014/main" id="{CEA59B9E-B8B2-4C69-8F60-F30349BB5D7A}"/>
                </a:ext>
              </a:extLst>
            </p:cNvPr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8" name="Gerade Verbindung 41">
              <a:extLst>
                <a:ext uri="{FF2B5EF4-FFF2-40B4-BE49-F238E27FC236}">
                  <a16:creationId xmlns:a16="http://schemas.microsoft.com/office/drawing/2014/main" id="{15E1E1DD-B9E5-4989-A684-9584CCDF3534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9" name="Gerade Verbindung 42">
              <a:extLst>
                <a:ext uri="{FF2B5EF4-FFF2-40B4-BE49-F238E27FC236}">
                  <a16:creationId xmlns:a16="http://schemas.microsoft.com/office/drawing/2014/main" id="{35E258CA-7E96-43C7-AA71-0BB11110309F}"/>
                </a:ext>
              </a:extLst>
            </p:cNvPr>
            <p:cNvCxnSpPr/>
            <p:nvPr userDrawn="1"/>
          </p:nvCxnSpPr>
          <p:spPr bwMode="auto">
            <a:xfrm rot="5400000">
              <a:off x="123228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0" name="Gerade Verbindung 43">
              <a:extLst>
                <a:ext uri="{FF2B5EF4-FFF2-40B4-BE49-F238E27FC236}">
                  <a16:creationId xmlns:a16="http://schemas.microsoft.com/office/drawing/2014/main" id="{0F60B345-12C5-45F5-B1F3-B824C0CD7955}"/>
                </a:ext>
              </a:extLst>
            </p:cNvPr>
            <p:cNvCxnSpPr/>
            <p:nvPr userDrawn="1"/>
          </p:nvCxnSpPr>
          <p:spPr bwMode="auto">
            <a:xfrm rot="5400000">
              <a:off x="123228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1" name="Gerade Verbindung 44">
              <a:extLst>
                <a:ext uri="{FF2B5EF4-FFF2-40B4-BE49-F238E27FC236}">
                  <a16:creationId xmlns:a16="http://schemas.microsoft.com/office/drawing/2014/main" id="{5E54D5D9-6CA6-475C-8A77-7FEBBB76A8B0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2" name="Gerade Verbindung 51">
              <a:extLst>
                <a:ext uri="{FF2B5EF4-FFF2-40B4-BE49-F238E27FC236}">
                  <a16:creationId xmlns:a16="http://schemas.microsoft.com/office/drawing/2014/main" id="{8DC38C0E-4CD8-44EC-8953-D6B6D93C32D7}"/>
                </a:ext>
              </a:extLst>
            </p:cNvPr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3" name="Gerade Verbindung 52">
              <a:extLst>
                <a:ext uri="{FF2B5EF4-FFF2-40B4-BE49-F238E27FC236}">
                  <a16:creationId xmlns:a16="http://schemas.microsoft.com/office/drawing/2014/main" id="{FED900E3-2A38-4F5C-80E9-162003EBAA8E}"/>
                </a:ext>
              </a:extLst>
            </p:cNvPr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4" name="Gerade Verbindung 53">
              <a:extLst>
                <a:ext uri="{FF2B5EF4-FFF2-40B4-BE49-F238E27FC236}">
                  <a16:creationId xmlns:a16="http://schemas.microsoft.com/office/drawing/2014/main" id="{DE8D7EC7-3897-448F-AE78-6A9A90101E1C}"/>
                </a:ext>
              </a:extLst>
            </p:cNvPr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5" name="Gerade Verbindung 54">
              <a:extLst>
                <a:ext uri="{FF2B5EF4-FFF2-40B4-BE49-F238E27FC236}">
                  <a16:creationId xmlns:a16="http://schemas.microsoft.com/office/drawing/2014/main" id="{ABE0C40A-0334-4865-8D6D-01D365CDC427}"/>
                </a:ext>
              </a:extLst>
            </p:cNvPr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6" name="Gerade Verbindung 55">
              <a:extLst>
                <a:ext uri="{FF2B5EF4-FFF2-40B4-BE49-F238E27FC236}">
                  <a16:creationId xmlns:a16="http://schemas.microsoft.com/office/drawing/2014/main" id="{4750E5EA-37B5-45C7-A071-98282C04C239}"/>
                </a:ext>
              </a:extLst>
            </p:cNvPr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7" name="Gerade Verbindung 56">
              <a:extLst>
                <a:ext uri="{FF2B5EF4-FFF2-40B4-BE49-F238E27FC236}">
                  <a16:creationId xmlns:a16="http://schemas.microsoft.com/office/drawing/2014/main" id="{E06C1A97-7249-4D44-9BE2-EF4EED7CC9CC}"/>
                </a:ext>
              </a:extLst>
            </p:cNvPr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9" name="Gerade Verbindung 58">
              <a:extLst>
                <a:ext uri="{FF2B5EF4-FFF2-40B4-BE49-F238E27FC236}">
                  <a16:creationId xmlns:a16="http://schemas.microsoft.com/office/drawing/2014/main" id="{82A54D8B-6494-43F4-A2BB-2D851464207C}"/>
                </a:ext>
              </a:extLst>
            </p:cNvPr>
            <p:cNvCxnSpPr/>
            <p:nvPr userDrawn="1"/>
          </p:nvCxnSpPr>
          <p:spPr bwMode="auto">
            <a:xfrm rot="5400000">
              <a:off x="-1260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0" name="Gerade Verbindung 59">
              <a:extLst>
                <a:ext uri="{FF2B5EF4-FFF2-40B4-BE49-F238E27FC236}">
                  <a16:creationId xmlns:a16="http://schemas.microsoft.com/office/drawing/2014/main" id="{4BB78C3C-9332-4C41-AB62-2AB98A65F4C3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1" name="Gerade Verbindung 60">
              <a:extLst>
                <a:ext uri="{FF2B5EF4-FFF2-40B4-BE49-F238E27FC236}">
                  <a16:creationId xmlns:a16="http://schemas.microsoft.com/office/drawing/2014/main" id="{4B6D1295-D95F-4A25-9225-F0533DA574F9}"/>
                </a:ext>
              </a:extLst>
            </p:cNvPr>
            <p:cNvCxnSpPr/>
            <p:nvPr userDrawn="1"/>
          </p:nvCxnSpPr>
          <p:spPr bwMode="auto">
            <a:xfrm rot="5400000">
              <a:off x="-1260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2" name="Gerade Verbindung 61">
              <a:extLst>
                <a:ext uri="{FF2B5EF4-FFF2-40B4-BE49-F238E27FC236}">
                  <a16:creationId xmlns:a16="http://schemas.microsoft.com/office/drawing/2014/main" id="{7AC0C35F-0BB9-43BD-813E-DCC6FFA90AC7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pic>
        <p:nvPicPr>
          <p:cNvPr id="31" name="Graphic 30">
            <a:extLst>
              <a:ext uri="{FF2B5EF4-FFF2-40B4-BE49-F238E27FC236}">
                <a16:creationId xmlns:a16="http://schemas.microsoft.com/office/drawing/2014/main" id="{FF2FF38C-C108-4399-A9D1-6574D59BF54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49189" y="324000"/>
            <a:ext cx="2158876" cy="91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41588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367F469-F8EE-469E-B18A-795BC1A2C4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50C1924-B841-4BDA-8BB0-6CD58047ED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DCB982A-316C-4B4C-B3A5-07C1325260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8DEA83-4D21-483E-ACC7-16D303B68FC5}" type="datetime1">
              <a:rPr lang="de-DE" smtClean="0"/>
              <a:t>26.04.2023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6CA8BD0-6712-468B-9EAD-857490B8C8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4F32996-9139-41BF-BEFD-299590B2A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6E22C-DF2E-4B2F-8259-2930BDD6BD4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7839911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5AFB332-D736-4B7D-BBB1-D994E5B833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5AA3B63-6702-4530-B5E8-8788BAD9BD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057EACF-DB37-4536-9E78-648BA28F39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EF649E0-0598-4EE2-B849-CCEA4CBF52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FD300-C705-4611-ACAC-07CE0D871994}" type="datetime1">
              <a:rPr lang="de-DE" smtClean="0"/>
              <a:t>26.04.2023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BFCFE41-82B6-4186-976B-F298FEACCF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D0108B7-2E49-4CFF-A4F6-0BCED6774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6E22C-DF2E-4B2F-8259-2930BDD6BD4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2906812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9FAC42-8340-4C6E-BF06-5FDA8000E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DE1B8B0-2773-4B60-B1F5-494A6000E3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D5E7FDA-3169-4F56-8277-75A4A9F1DC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EF1A991-32D7-4EBD-B1FC-0AF9A72FF1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F9A65F15-F754-4A27-AFD0-E1B1DB58FC5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E27D7D6E-EF4E-45ED-B7B9-A20B4FD7F0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7DC9A-37F2-45C0-ACCA-DE549234FE6D}" type="datetime1">
              <a:rPr lang="de-DE" smtClean="0"/>
              <a:t>26.04.2023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201BE533-8CF9-4AE4-9912-31DA2B48F9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9AB77297-2CEB-4962-8C87-E0386EA04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6E22C-DF2E-4B2F-8259-2930BDD6BD4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6849521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EA74A88-DFB0-410A-965A-188E8FD396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354FAC19-F52C-485D-8AB0-2434571F86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48401-2201-414E-9A25-D39AE6FD360A}" type="datetime1">
              <a:rPr lang="de-DE" smtClean="0"/>
              <a:t>26.04.2023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CD7EBAA-547A-4E63-9948-25DEE2872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6AA7237-ABD6-426B-8485-B333E1344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6E22C-DF2E-4B2F-8259-2930BDD6BD4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0583294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72098BE5-718B-4974-9D2B-49ACEB08A7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31476-7ACD-4B93-A988-308D49B37D74}" type="datetime1">
              <a:rPr lang="de-DE" smtClean="0"/>
              <a:t>26.04.2023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7080180-B27A-46E7-96F7-9E902D6653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80A3209-E165-468A-A48D-48557D176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6E22C-DF2E-4B2F-8259-2930BDD6BD4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4997772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D77F4A-0A4B-46CB-8EA1-FF1905A143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4751E10-D198-4B90-85BE-745D3C526C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BEB65CE-B08F-4DAB-A2E1-EEFD2B4F0F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96F223F-80F9-417B-A54B-969EE52FBF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9AFA4-16B0-4D82-B1BA-387A298612B4}" type="datetime1">
              <a:rPr lang="de-DE" smtClean="0"/>
              <a:t>26.04.2023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86FEF57-6456-46E2-BBEB-63C2602D15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151C96D-AD31-430F-8D09-F8D51AC18A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6E22C-DF2E-4B2F-8259-2930BDD6BD4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7215336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E77413C-FD08-4685-9F65-D54C8144EF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213880C8-7210-4640-9E20-3B2280BFBC5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4D91E6D-9812-47BA-9552-901958B64A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510A33A-56C5-4838-857F-2BD6EFD9D8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3ED30-640B-46D8-808D-B136B9874A3F}" type="datetime1">
              <a:rPr lang="de-DE" smtClean="0"/>
              <a:t>26.04.2023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E14B085-22E0-4939-B8BA-D8C23EE5B2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ECB8766-93D8-4A9D-9E72-499C07DFF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6E22C-DF2E-4B2F-8259-2930BDD6BD4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8660122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54717E-6099-44FB-A1FF-4D7EDB94C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519D4687-9ADE-4459-B6DF-1A124F33F5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24F7F8B-C52B-4455-BC10-74ABDE2479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6B3DBE-8BB6-4405-83B2-190603DF7BE6}" type="datetime1">
              <a:rPr lang="de-DE" smtClean="0"/>
              <a:t>26.04.2023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9050119-9DE3-41C6-B20A-037B230304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9063077-EE4D-4FA6-AB45-8509CFD17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6E22C-DF2E-4B2F-8259-2930BDD6BD4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0984386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3AF56733-B7D9-4903-88EE-5DBD22CC0EE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9AA682CA-BA25-4444-9670-5CC896263F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07ADE4D-C67E-49D9-84D9-6D4C6A0181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4D215-C36B-4F9F-92C8-31356FDA8D30}" type="datetime1">
              <a:rPr lang="de-DE" smtClean="0"/>
              <a:t>26.04.2023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3FCC45F-CB5C-4553-847E-6F86505C0D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3752866-59C2-4531-B890-C7D350FDF1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6E22C-DF2E-4B2F-8259-2930BDD6BD4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5443462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rafik 59">
            <a:extLst>
              <a:ext uri="{FF2B5EF4-FFF2-40B4-BE49-F238E27FC236}">
                <a16:creationId xmlns:a16="http://schemas.microsoft.com/office/drawing/2014/main" id="{D0DA0706-C58B-4648-8F15-26314FEBC6E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0" t="1851" r="599" b="328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cdtRectangle 115 Id57350"/>
          <p:cNvSpPr>
            <a:spLocks noGrp="1" noChangeArrowheads="1"/>
          </p:cNvSpPr>
          <p:nvPr>
            <p:ph type="ctrTitle"/>
            <p:custDataLst>
              <p:tags r:id="rId1"/>
            </p:custDataLst>
          </p:nvPr>
        </p:nvSpPr>
        <p:spPr bwMode="ltGray">
          <a:xfrm>
            <a:off x="626736" y="4075510"/>
            <a:ext cx="6476627" cy="1663205"/>
          </a:xfrm>
          <a:gradFill>
            <a:gsLst>
              <a:gs pos="83000">
                <a:srgbClr val="0099B0">
                  <a:alpha val="85000"/>
                </a:srgbClr>
              </a:gs>
              <a:gs pos="50000">
                <a:srgbClr val="009999">
                  <a:alpha val="85000"/>
                </a:srgbClr>
              </a:gs>
              <a:gs pos="0">
                <a:srgbClr val="50BEBE">
                  <a:alpha val="85000"/>
                </a:srgbClr>
              </a:gs>
              <a:gs pos="100000">
                <a:srgbClr val="0099CB">
                  <a:alpha val="85000"/>
                </a:srgbClr>
              </a:gs>
            </a:gsLst>
            <a:lin ang="0" scaled="0"/>
          </a:gradFill>
        </p:spPr>
        <p:txBody>
          <a:bodyPr wrap="square" lIns="216000" tIns="90000" rIns="216000" bIns="216000" anchor="b" anchorCtr="0">
            <a:spAutoFit/>
          </a:bodyPr>
          <a:lstStyle>
            <a:lvl1pPr>
              <a:defRPr sz="4398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5" name="cdtText Box 101 Id11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096000" y="0"/>
            <a:ext cx="1587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5981" rIns="0" bIns="0">
            <a:noAutofit/>
          </a:bodyPr>
          <a:lstStyle/>
          <a:p>
            <a:pPr algn="ctr">
              <a:buClrTx/>
              <a:buFontTx/>
              <a:buNone/>
            </a:pPr>
            <a:endParaRPr lang="de-DE" sz="1099" b="1" noProof="0" dirty="0">
              <a:solidFill>
                <a:srgbClr val="990000"/>
              </a:solidFill>
            </a:endParaRPr>
          </a:p>
        </p:txBody>
      </p:sp>
      <p:sp>
        <p:nvSpPr>
          <p:cNvPr id="9" name="Textplatzhalter 57343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626736" y="5842800"/>
            <a:ext cx="6476627" cy="324000"/>
          </a:xfrm>
          <a:solidFill>
            <a:schemeClr val="bg1">
              <a:alpha val="85000"/>
            </a:schemeClr>
          </a:solidFill>
        </p:spPr>
        <p:txBody>
          <a:bodyPr lIns="216000" tIns="90000" rIns="216000" bIns="46800"/>
          <a:lstStyle>
            <a:lvl1pPr algn="r">
              <a:lnSpc>
                <a:spcPct val="100000"/>
              </a:lnSpc>
              <a:defRPr sz="999" b="1"/>
            </a:lvl1pPr>
            <a:lvl2pPr marL="1587" indent="0">
              <a:buNone/>
              <a:defRPr/>
            </a:lvl2pPr>
          </a:lstStyle>
          <a:p>
            <a:pPr lvl="0"/>
            <a:r>
              <a:rPr lang="de-DE" noProof="0" dirty="0"/>
              <a:t>Bitte URL einfügen</a:t>
            </a:r>
          </a:p>
        </p:txBody>
      </p:sp>
      <p:sp>
        <p:nvSpPr>
          <p:cNvPr id="10" name="Textplatzhalter 57343"/>
          <p:cNvSpPr>
            <a:spLocks noGrp="1"/>
          </p:cNvSpPr>
          <p:nvPr>
            <p:ph type="body" sz="quarter" idx="13" hasCustomPrompt="1"/>
          </p:nvPr>
        </p:nvSpPr>
        <p:spPr>
          <a:xfrm>
            <a:off x="626736" y="5842800"/>
            <a:ext cx="3309801" cy="324000"/>
          </a:xfrm>
        </p:spPr>
        <p:txBody>
          <a:bodyPr lIns="216000" tIns="90000" rIns="0" bIns="46800"/>
          <a:lstStyle>
            <a:lvl1pPr algn="l">
              <a:lnSpc>
                <a:spcPct val="100000"/>
              </a:lnSpc>
              <a:defRPr sz="999" b="1"/>
            </a:lvl1pPr>
            <a:lvl2pPr marL="1587" indent="0">
              <a:buNone/>
              <a:defRPr/>
            </a:lvl2pPr>
          </a:lstStyle>
          <a:p>
            <a:pPr lvl="0"/>
            <a:r>
              <a:rPr lang="de-DE" noProof="0" dirty="0"/>
              <a:t>Bitte Schutzvermerk einfügen</a:t>
            </a:r>
          </a:p>
        </p:txBody>
      </p:sp>
      <p:pic>
        <p:nvPicPr>
          <p:cNvPr id="31" name="Graphic 30">
            <a:extLst>
              <a:ext uri="{FF2B5EF4-FFF2-40B4-BE49-F238E27FC236}">
                <a16:creationId xmlns:a16="http://schemas.microsoft.com/office/drawing/2014/main" id="{FF2FF38C-C108-4399-A9D1-6574D59BF54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49189" y="324000"/>
            <a:ext cx="2158876" cy="913680"/>
          </a:xfrm>
          <a:prstGeom prst="rect">
            <a:avLst/>
          </a:prstGeom>
        </p:spPr>
      </p:pic>
      <p:sp>
        <p:nvSpPr>
          <p:cNvPr id="33" name="cdtText Box 101 Id11">
            <a:extLst>
              <a:ext uri="{FF2B5EF4-FFF2-40B4-BE49-F238E27FC236}">
                <a16:creationId xmlns:a16="http://schemas.microsoft.com/office/drawing/2014/main" id="{1A6E81DE-D6D4-4F05-B079-79C60FD5417A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6096000" y="0"/>
            <a:ext cx="1587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5981" rIns="0" bIns="0">
            <a:noAutofit/>
          </a:bodyPr>
          <a:lstStyle/>
          <a:p>
            <a:pPr algn="ctr">
              <a:buClrTx/>
              <a:buFontTx/>
              <a:buNone/>
            </a:pPr>
            <a:endParaRPr lang="en-US" sz="1099" b="1" noProof="0" dirty="0">
              <a:solidFill>
                <a:srgbClr val="990000"/>
              </a:solidFill>
            </a:endParaRPr>
          </a:p>
        </p:txBody>
      </p:sp>
      <p:grpSp>
        <p:nvGrpSpPr>
          <p:cNvPr id="109" name="Gruppieren 108">
            <a:extLst>
              <a:ext uri="{FF2B5EF4-FFF2-40B4-BE49-F238E27FC236}">
                <a16:creationId xmlns:a16="http://schemas.microsoft.com/office/drawing/2014/main" id="{B2150B86-CB22-4272-85D3-B57859A81D7B}"/>
              </a:ext>
            </a:extLst>
          </p:cNvPr>
          <p:cNvGrpSpPr/>
          <p:nvPr/>
        </p:nvGrpSpPr>
        <p:grpSpPr>
          <a:xfrm>
            <a:off x="-215888" y="-216000"/>
            <a:ext cx="12622226" cy="7290000"/>
            <a:chOff x="-216000" y="-216000"/>
            <a:chExt cx="12628800" cy="7290000"/>
          </a:xfrm>
        </p:grpSpPr>
        <p:cxnSp>
          <p:nvCxnSpPr>
            <p:cNvPr id="110" name="Gerade Verbindung 2">
              <a:extLst>
                <a:ext uri="{FF2B5EF4-FFF2-40B4-BE49-F238E27FC236}">
                  <a16:creationId xmlns:a16="http://schemas.microsoft.com/office/drawing/2014/main" id="{6137F741-DF3C-447E-A1FD-F99CBF637E45}"/>
                </a:ext>
              </a:extLst>
            </p:cNvPr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1" name="Gerade Verbindung 35">
              <a:extLst>
                <a:ext uri="{FF2B5EF4-FFF2-40B4-BE49-F238E27FC236}">
                  <a16:creationId xmlns:a16="http://schemas.microsoft.com/office/drawing/2014/main" id="{A3D8ACCF-ACC6-4576-9F96-C500AAF6FD01}"/>
                </a:ext>
              </a:extLst>
            </p:cNvPr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2" name="Gerade Verbindung 36">
              <a:extLst>
                <a:ext uri="{FF2B5EF4-FFF2-40B4-BE49-F238E27FC236}">
                  <a16:creationId xmlns:a16="http://schemas.microsoft.com/office/drawing/2014/main" id="{AC0ECE37-2CC6-4817-8A0B-0FDD122820A1}"/>
                </a:ext>
              </a:extLst>
            </p:cNvPr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3" name="Gerade Verbindung 37">
              <a:extLst>
                <a:ext uri="{FF2B5EF4-FFF2-40B4-BE49-F238E27FC236}">
                  <a16:creationId xmlns:a16="http://schemas.microsoft.com/office/drawing/2014/main" id="{BE4AB9E2-3868-4E68-B85D-C1929FB8C14F}"/>
                </a:ext>
              </a:extLst>
            </p:cNvPr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4" name="Gerade Verbindung 38">
              <a:extLst>
                <a:ext uri="{FF2B5EF4-FFF2-40B4-BE49-F238E27FC236}">
                  <a16:creationId xmlns:a16="http://schemas.microsoft.com/office/drawing/2014/main" id="{BD4F76E4-2752-4AA2-A310-03FEFB7DA220}"/>
                </a:ext>
              </a:extLst>
            </p:cNvPr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5" name="Gerade Verbindung 39">
              <a:extLst>
                <a:ext uri="{FF2B5EF4-FFF2-40B4-BE49-F238E27FC236}">
                  <a16:creationId xmlns:a16="http://schemas.microsoft.com/office/drawing/2014/main" id="{FD3169F5-CE3E-413D-B0B9-63C64C749697}"/>
                </a:ext>
              </a:extLst>
            </p:cNvPr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7" name="Gerade Verbindung 41">
              <a:extLst>
                <a:ext uri="{FF2B5EF4-FFF2-40B4-BE49-F238E27FC236}">
                  <a16:creationId xmlns:a16="http://schemas.microsoft.com/office/drawing/2014/main" id="{448A5441-6693-4763-8A9D-A8F4A2007E2C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8" name="Gerade Verbindung 42">
              <a:extLst>
                <a:ext uri="{FF2B5EF4-FFF2-40B4-BE49-F238E27FC236}">
                  <a16:creationId xmlns:a16="http://schemas.microsoft.com/office/drawing/2014/main" id="{EBA9F031-BCC4-4990-9BF1-3F7A38521966}"/>
                </a:ext>
              </a:extLst>
            </p:cNvPr>
            <p:cNvCxnSpPr/>
            <p:nvPr userDrawn="1"/>
          </p:nvCxnSpPr>
          <p:spPr bwMode="auto">
            <a:xfrm rot="5400000">
              <a:off x="123228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9" name="Gerade Verbindung 43">
              <a:extLst>
                <a:ext uri="{FF2B5EF4-FFF2-40B4-BE49-F238E27FC236}">
                  <a16:creationId xmlns:a16="http://schemas.microsoft.com/office/drawing/2014/main" id="{87265A8A-A17C-42FD-85C3-CB82C5B2180D}"/>
                </a:ext>
              </a:extLst>
            </p:cNvPr>
            <p:cNvCxnSpPr/>
            <p:nvPr userDrawn="1"/>
          </p:nvCxnSpPr>
          <p:spPr bwMode="auto">
            <a:xfrm rot="5400000">
              <a:off x="123228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0" name="Gerade Verbindung 44">
              <a:extLst>
                <a:ext uri="{FF2B5EF4-FFF2-40B4-BE49-F238E27FC236}">
                  <a16:creationId xmlns:a16="http://schemas.microsoft.com/office/drawing/2014/main" id="{CEC73D0F-C76D-4FA9-8B76-E6D7E6091B34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1" name="Gerade Verbindung 51">
              <a:extLst>
                <a:ext uri="{FF2B5EF4-FFF2-40B4-BE49-F238E27FC236}">
                  <a16:creationId xmlns:a16="http://schemas.microsoft.com/office/drawing/2014/main" id="{827CEDEA-F774-44F2-9C3A-963741BA3ED3}"/>
                </a:ext>
              </a:extLst>
            </p:cNvPr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2" name="Gerade Verbindung 52">
              <a:extLst>
                <a:ext uri="{FF2B5EF4-FFF2-40B4-BE49-F238E27FC236}">
                  <a16:creationId xmlns:a16="http://schemas.microsoft.com/office/drawing/2014/main" id="{7ACFF003-C889-41A9-91A7-76E1E9371B3E}"/>
                </a:ext>
              </a:extLst>
            </p:cNvPr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3" name="Gerade Verbindung 53">
              <a:extLst>
                <a:ext uri="{FF2B5EF4-FFF2-40B4-BE49-F238E27FC236}">
                  <a16:creationId xmlns:a16="http://schemas.microsoft.com/office/drawing/2014/main" id="{8A6B0BFC-CA27-40A1-B795-7DB784D8BB1B}"/>
                </a:ext>
              </a:extLst>
            </p:cNvPr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4" name="Gerade Verbindung 54">
              <a:extLst>
                <a:ext uri="{FF2B5EF4-FFF2-40B4-BE49-F238E27FC236}">
                  <a16:creationId xmlns:a16="http://schemas.microsoft.com/office/drawing/2014/main" id="{76729952-4935-42E2-B0A3-3CA3D2B2C3C0}"/>
                </a:ext>
              </a:extLst>
            </p:cNvPr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5" name="Gerade Verbindung 55">
              <a:extLst>
                <a:ext uri="{FF2B5EF4-FFF2-40B4-BE49-F238E27FC236}">
                  <a16:creationId xmlns:a16="http://schemas.microsoft.com/office/drawing/2014/main" id="{915142B1-49DA-4740-B7AC-9E9703FD072A}"/>
                </a:ext>
              </a:extLst>
            </p:cNvPr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6" name="Gerade Verbindung 56">
              <a:extLst>
                <a:ext uri="{FF2B5EF4-FFF2-40B4-BE49-F238E27FC236}">
                  <a16:creationId xmlns:a16="http://schemas.microsoft.com/office/drawing/2014/main" id="{5AC25DCB-0F96-4924-9193-00E3CDE82FDF}"/>
                </a:ext>
              </a:extLst>
            </p:cNvPr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8" name="Gerade Verbindung 58">
              <a:extLst>
                <a:ext uri="{FF2B5EF4-FFF2-40B4-BE49-F238E27FC236}">
                  <a16:creationId xmlns:a16="http://schemas.microsoft.com/office/drawing/2014/main" id="{405851A3-6C18-4D7A-A116-FFECD4260F84}"/>
                </a:ext>
              </a:extLst>
            </p:cNvPr>
            <p:cNvCxnSpPr/>
            <p:nvPr userDrawn="1"/>
          </p:nvCxnSpPr>
          <p:spPr bwMode="auto">
            <a:xfrm rot="5400000">
              <a:off x="-1260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9" name="Gerade Verbindung 59">
              <a:extLst>
                <a:ext uri="{FF2B5EF4-FFF2-40B4-BE49-F238E27FC236}">
                  <a16:creationId xmlns:a16="http://schemas.microsoft.com/office/drawing/2014/main" id="{8A1A2D8F-CF8B-4DB8-A7D3-1EFD9E2AFC27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0" name="Gerade Verbindung 60">
              <a:extLst>
                <a:ext uri="{FF2B5EF4-FFF2-40B4-BE49-F238E27FC236}">
                  <a16:creationId xmlns:a16="http://schemas.microsoft.com/office/drawing/2014/main" id="{E16254F0-EBE0-457B-95E9-AF373F4E0543}"/>
                </a:ext>
              </a:extLst>
            </p:cNvPr>
            <p:cNvCxnSpPr/>
            <p:nvPr userDrawn="1"/>
          </p:nvCxnSpPr>
          <p:spPr bwMode="auto">
            <a:xfrm rot="5400000">
              <a:off x="-1260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1" name="Gerade Verbindung 61">
              <a:extLst>
                <a:ext uri="{FF2B5EF4-FFF2-40B4-BE49-F238E27FC236}">
                  <a16:creationId xmlns:a16="http://schemas.microsoft.com/office/drawing/2014/main" id="{F1810F3B-867C-433A-AA3D-9C4DF9EE1393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10136490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d_Titl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 descr="Ein Bild, das draußen, sitzend, Spur, Zug enthält.&#10;&#10;Automatisch generierte Beschreibung">
            <a:extLst>
              <a:ext uri="{FF2B5EF4-FFF2-40B4-BE49-F238E27FC236}">
                <a16:creationId xmlns:a16="http://schemas.microsoft.com/office/drawing/2014/main" id="{76757F85-228E-49CC-A22A-326C881B6FB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81001"/>
            <a:ext cx="12207214" cy="7629509"/>
          </a:xfrm>
          <a:prstGeom prst="rect">
            <a:avLst/>
          </a:prstGeom>
        </p:spPr>
      </p:pic>
      <p:sp>
        <p:nvSpPr>
          <p:cNvPr id="4" name="cdtRectangle 115 Id57350"/>
          <p:cNvSpPr>
            <a:spLocks noGrp="1" noChangeArrowheads="1"/>
          </p:cNvSpPr>
          <p:nvPr>
            <p:ph type="ctrTitle"/>
            <p:custDataLst>
              <p:tags r:id="rId1"/>
            </p:custDataLst>
          </p:nvPr>
        </p:nvSpPr>
        <p:spPr bwMode="ltGray">
          <a:xfrm>
            <a:off x="626736" y="4076150"/>
            <a:ext cx="6476627" cy="1662564"/>
          </a:xfrm>
          <a:gradFill>
            <a:gsLst>
              <a:gs pos="83000">
                <a:srgbClr val="0099B0">
                  <a:alpha val="85000"/>
                </a:srgbClr>
              </a:gs>
              <a:gs pos="50000">
                <a:srgbClr val="009999">
                  <a:alpha val="85000"/>
                </a:srgbClr>
              </a:gs>
              <a:gs pos="0">
                <a:srgbClr val="50BEBE">
                  <a:alpha val="85000"/>
                </a:srgbClr>
              </a:gs>
              <a:gs pos="100000">
                <a:srgbClr val="0099CB">
                  <a:alpha val="85000"/>
                </a:srgbClr>
              </a:gs>
            </a:gsLst>
            <a:lin ang="0" scaled="0"/>
          </a:gradFill>
        </p:spPr>
        <p:txBody>
          <a:bodyPr wrap="square" lIns="216000" tIns="90000" rIns="216000" bIns="216000" anchor="b" anchorCtr="0">
            <a:spAutoFit/>
          </a:bodyPr>
          <a:lstStyle>
            <a:lvl1pPr>
              <a:defRPr sz="4398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5" name="cdtText Box 101 Id11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096000" y="0"/>
            <a:ext cx="1587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5981" rIns="0" bIns="0">
            <a:noAutofit/>
          </a:bodyPr>
          <a:lstStyle/>
          <a:p>
            <a:pPr algn="ctr">
              <a:buClrTx/>
              <a:buFontTx/>
              <a:buNone/>
            </a:pPr>
            <a:endParaRPr lang="de-DE" sz="1099" b="1" noProof="0" dirty="0">
              <a:solidFill>
                <a:srgbClr val="990000"/>
              </a:solidFill>
            </a:endParaRPr>
          </a:p>
        </p:txBody>
      </p:sp>
      <p:sp>
        <p:nvSpPr>
          <p:cNvPr id="9" name="Textplatzhalter 57343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626736" y="5842800"/>
            <a:ext cx="6476627" cy="324000"/>
          </a:xfrm>
          <a:solidFill>
            <a:schemeClr val="bg1">
              <a:alpha val="85000"/>
            </a:schemeClr>
          </a:solidFill>
        </p:spPr>
        <p:txBody>
          <a:bodyPr lIns="216000" tIns="90000" rIns="216000" bIns="46800"/>
          <a:lstStyle>
            <a:lvl1pPr algn="r">
              <a:lnSpc>
                <a:spcPct val="100000"/>
              </a:lnSpc>
              <a:defRPr sz="999" b="1"/>
            </a:lvl1pPr>
            <a:lvl2pPr marL="1587" indent="0">
              <a:buNone/>
              <a:defRPr/>
            </a:lvl2pPr>
          </a:lstStyle>
          <a:p>
            <a:pPr lvl="0"/>
            <a:r>
              <a:rPr lang="de-DE" noProof="0" dirty="0"/>
              <a:t>Bitte URL einfügen</a:t>
            </a:r>
          </a:p>
        </p:txBody>
      </p:sp>
      <p:sp>
        <p:nvSpPr>
          <p:cNvPr id="10" name="Textplatzhalter 57343"/>
          <p:cNvSpPr>
            <a:spLocks noGrp="1"/>
          </p:cNvSpPr>
          <p:nvPr>
            <p:ph type="body" sz="quarter" idx="13" hasCustomPrompt="1"/>
          </p:nvPr>
        </p:nvSpPr>
        <p:spPr>
          <a:xfrm>
            <a:off x="626736" y="5842800"/>
            <a:ext cx="3309801" cy="324000"/>
          </a:xfrm>
        </p:spPr>
        <p:txBody>
          <a:bodyPr lIns="216000" tIns="90000" rIns="0" bIns="46800"/>
          <a:lstStyle>
            <a:lvl1pPr algn="l">
              <a:lnSpc>
                <a:spcPct val="100000"/>
              </a:lnSpc>
              <a:defRPr sz="999" b="1"/>
            </a:lvl1pPr>
            <a:lvl2pPr marL="1587" indent="0">
              <a:buNone/>
              <a:defRPr/>
            </a:lvl2pPr>
          </a:lstStyle>
          <a:p>
            <a:pPr lvl="0"/>
            <a:r>
              <a:rPr lang="de-DE" noProof="0" dirty="0"/>
              <a:t>Bitte Schutzvermerk einfügen</a:t>
            </a:r>
          </a:p>
        </p:txBody>
      </p:sp>
      <p:grpSp>
        <p:nvGrpSpPr>
          <p:cNvPr id="59" name="Gruppieren 3">
            <a:extLst>
              <a:ext uri="{FF2B5EF4-FFF2-40B4-BE49-F238E27FC236}">
                <a16:creationId xmlns:a16="http://schemas.microsoft.com/office/drawing/2014/main" id="{A691E265-6AE7-4F52-9FA3-A27084AF4243}"/>
              </a:ext>
            </a:extLst>
          </p:cNvPr>
          <p:cNvGrpSpPr/>
          <p:nvPr/>
        </p:nvGrpSpPr>
        <p:grpSpPr>
          <a:xfrm>
            <a:off x="-215888" y="-216000"/>
            <a:ext cx="12622226" cy="7290000"/>
            <a:chOff x="-216000" y="-216000"/>
            <a:chExt cx="12628800" cy="7290000"/>
          </a:xfrm>
        </p:grpSpPr>
        <p:cxnSp>
          <p:nvCxnSpPr>
            <p:cNvPr id="61" name="Gerade Verbindung 2">
              <a:extLst>
                <a:ext uri="{FF2B5EF4-FFF2-40B4-BE49-F238E27FC236}">
                  <a16:creationId xmlns:a16="http://schemas.microsoft.com/office/drawing/2014/main" id="{5B37F45B-E874-4C79-8860-F473609BDA08}"/>
                </a:ext>
              </a:extLst>
            </p:cNvPr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2" name="Gerade Verbindung 35">
              <a:extLst>
                <a:ext uri="{FF2B5EF4-FFF2-40B4-BE49-F238E27FC236}">
                  <a16:creationId xmlns:a16="http://schemas.microsoft.com/office/drawing/2014/main" id="{D4E87EB4-6557-40E6-A5ED-B410A0B7C4A0}"/>
                </a:ext>
              </a:extLst>
            </p:cNvPr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3" name="Gerade Verbindung 36">
              <a:extLst>
                <a:ext uri="{FF2B5EF4-FFF2-40B4-BE49-F238E27FC236}">
                  <a16:creationId xmlns:a16="http://schemas.microsoft.com/office/drawing/2014/main" id="{FC32CE1A-D277-4C9F-9728-00823F89F06B}"/>
                </a:ext>
              </a:extLst>
            </p:cNvPr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4" name="Gerade Verbindung 37">
              <a:extLst>
                <a:ext uri="{FF2B5EF4-FFF2-40B4-BE49-F238E27FC236}">
                  <a16:creationId xmlns:a16="http://schemas.microsoft.com/office/drawing/2014/main" id="{6C8D9030-8238-488B-A1CA-E946B3EB6382}"/>
                </a:ext>
              </a:extLst>
            </p:cNvPr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5" name="Gerade Verbindung 38">
              <a:extLst>
                <a:ext uri="{FF2B5EF4-FFF2-40B4-BE49-F238E27FC236}">
                  <a16:creationId xmlns:a16="http://schemas.microsoft.com/office/drawing/2014/main" id="{643D9DC7-43C9-4F1E-847C-011EFA21E077}"/>
                </a:ext>
              </a:extLst>
            </p:cNvPr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6" name="Gerade Verbindung 39">
              <a:extLst>
                <a:ext uri="{FF2B5EF4-FFF2-40B4-BE49-F238E27FC236}">
                  <a16:creationId xmlns:a16="http://schemas.microsoft.com/office/drawing/2014/main" id="{CEA59B9E-B8B2-4C69-8F60-F30349BB5D7A}"/>
                </a:ext>
              </a:extLst>
            </p:cNvPr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8" name="Gerade Verbindung 41">
              <a:extLst>
                <a:ext uri="{FF2B5EF4-FFF2-40B4-BE49-F238E27FC236}">
                  <a16:creationId xmlns:a16="http://schemas.microsoft.com/office/drawing/2014/main" id="{15E1E1DD-B9E5-4989-A684-9584CCDF3534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9" name="Gerade Verbindung 42">
              <a:extLst>
                <a:ext uri="{FF2B5EF4-FFF2-40B4-BE49-F238E27FC236}">
                  <a16:creationId xmlns:a16="http://schemas.microsoft.com/office/drawing/2014/main" id="{35E258CA-7E96-43C7-AA71-0BB11110309F}"/>
                </a:ext>
              </a:extLst>
            </p:cNvPr>
            <p:cNvCxnSpPr/>
            <p:nvPr userDrawn="1"/>
          </p:nvCxnSpPr>
          <p:spPr bwMode="auto">
            <a:xfrm rot="5400000">
              <a:off x="123228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0" name="Gerade Verbindung 43">
              <a:extLst>
                <a:ext uri="{FF2B5EF4-FFF2-40B4-BE49-F238E27FC236}">
                  <a16:creationId xmlns:a16="http://schemas.microsoft.com/office/drawing/2014/main" id="{0F60B345-12C5-45F5-B1F3-B824C0CD7955}"/>
                </a:ext>
              </a:extLst>
            </p:cNvPr>
            <p:cNvCxnSpPr/>
            <p:nvPr userDrawn="1"/>
          </p:nvCxnSpPr>
          <p:spPr bwMode="auto">
            <a:xfrm rot="5400000">
              <a:off x="123228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1" name="Gerade Verbindung 44">
              <a:extLst>
                <a:ext uri="{FF2B5EF4-FFF2-40B4-BE49-F238E27FC236}">
                  <a16:creationId xmlns:a16="http://schemas.microsoft.com/office/drawing/2014/main" id="{5E54D5D9-6CA6-475C-8A77-7FEBBB76A8B0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2" name="Gerade Verbindung 51">
              <a:extLst>
                <a:ext uri="{FF2B5EF4-FFF2-40B4-BE49-F238E27FC236}">
                  <a16:creationId xmlns:a16="http://schemas.microsoft.com/office/drawing/2014/main" id="{8DC38C0E-4CD8-44EC-8953-D6B6D93C32D7}"/>
                </a:ext>
              </a:extLst>
            </p:cNvPr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3" name="Gerade Verbindung 52">
              <a:extLst>
                <a:ext uri="{FF2B5EF4-FFF2-40B4-BE49-F238E27FC236}">
                  <a16:creationId xmlns:a16="http://schemas.microsoft.com/office/drawing/2014/main" id="{FED900E3-2A38-4F5C-80E9-162003EBAA8E}"/>
                </a:ext>
              </a:extLst>
            </p:cNvPr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4" name="Gerade Verbindung 53">
              <a:extLst>
                <a:ext uri="{FF2B5EF4-FFF2-40B4-BE49-F238E27FC236}">
                  <a16:creationId xmlns:a16="http://schemas.microsoft.com/office/drawing/2014/main" id="{DE8D7EC7-3897-448F-AE78-6A9A90101E1C}"/>
                </a:ext>
              </a:extLst>
            </p:cNvPr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5" name="Gerade Verbindung 54">
              <a:extLst>
                <a:ext uri="{FF2B5EF4-FFF2-40B4-BE49-F238E27FC236}">
                  <a16:creationId xmlns:a16="http://schemas.microsoft.com/office/drawing/2014/main" id="{ABE0C40A-0334-4865-8D6D-01D365CDC427}"/>
                </a:ext>
              </a:extLst>
            </p:cNvPr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6" name="Gerade Verbindung 55">
              <a:extLst>
                <a:ext uri="{FF2B5EF4-FFF2-40B4-BE49-F238E27FC236}">
                  <a16:creationId xmlns:a16="http://schemas.microsoft.com/office/drawing/2014/main" id="{4750E5EA-37B5-45C7-A071-98282C04C239}"/>
                </a:ext>
              </a:extLst>
            </p:cNvPr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7" name="Gerade Verbindung 56">
              <a:extLst>
                <a:ext uri="{FF2B5EF4-FFF2-40B4-BE49-F238E27FC236}">
                  <a16:creationId xmlns:a16="http://schemas.microsoft.com/office/drawing/2014/main" id="{E06C1A97-7249-4D44-9BE2-EF4EED7CC9CC}"/>
                </a:ext>
              </a:extLst>
            </p:cNvPr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9" name="Gerade Verbindung 58">
              <a:extLst>
                <a:ext uri="{FF2B5EF4-FFF2-40B4-BE49-F238E27FC236}">
                  <a16:creationId xmlns:a16="http://schemas.microsoft.com/office/drawing/2014/main" id="{82A54D8B-6494-43F4-A2BB-2D851464207C}"/>
                </a:ext>
              </a:extLst>
            </p:cNvPr>
            <p:cNvCxnSpPr/>
            <p:nvPr userDrawn="1"/>
          </p:nvCxnSpPr>
          <p:spPr bwMode="auto">
            <a:xfrm rot="5400000">
              <a:off x="-1260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0" name="Gerade Verbindung 59">
              <a:extLst>
                <a:ext uri="{FF2B5EF4-FFF2-40B4-BE49-F238E27FC236}">
                  <a16:creationId xmlns:a16="http://schemas.microsoft.com/office/drawing/2014/main" id="{4BB78C3C-9332-4C41-AB62-2AB98A65F4C3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1" name="Gerade Verbindung 60">
              <a:extLst>
                <a:ext uri="{FF2B5EF4-FFF2-40B4-BE49-F238E27FC236}">
                  <a16:creationId xmlns:a16="http://schemas.microsoft.com/office/drawing/2014/main" id="{4B6D1295-D95F-4A25-9225-F0533DA574F9}"/>
                </a:ext>
              </a:extLst>
            </p:cNvPr>
            <p:cNvCxnSpPr/>
            <p:nvPr userDrawn="1"/>
          </p:nvCxnSpPr>
          <p:spPr bwMode="auto">
            <a:xfrm rot="5400000">
              <a:off x="-1260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2" name="Gerade Verbindung 61">
              <a:extLst>
                <a:ext uri="{FF2B5EF4-FFF2-40B4-BE49-F238E27FC236}">
                  <a16:creationId xmlns:a16="http://schemas.microsoft.com/office/drawing/2014/main" id="{7AC0C35F-0BB9-43BD-813E-DCC6FFA90AC7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pic>
        <p:nvPicPr>
          <p:cNvPr id="31" name="Graphic 30">
            <a:extLst>
              <a:ext uri="{FF2B5EF4-FFF2-40B4-BE49-F238E27FC236}">
                <a16:creationId xmlns:a16="http://schemas.microsoft.com/office/drawing/2014/main" id="{FF2FF38C-C108-4399-A9D1-6574D59BF54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49189" y="324000"/>
            <a:ext cx="2158876" cy="91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66496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color fill">
    <p:bg>
      <p:bgPr>
        <a:solidFill>
          <a:srgbClr val="CDD9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dtRectangle 115 Id57350"/>
          <p:cNvSpPr>
            <a:spLocks noGrp="1" noChangeArrowheads="1"/>
          </p:cNvSpPr>
          <p:nvPr>
            <p:ph type="ctrTitle"/>
            <p:custDataLst>
              <p:tags r:id="rId1"/>
            </p:custDataLst>
          </p:nvPr>
        </p:nvSpPr>
        <p:spPr bwMode="ltGray">
          <a:xfrm>
            <a:off x="626736" y="4075510"/>
            <a:ext cx="6476627" cy="1663205"/>
          </a:xfrm>
          <a:gradFill>
            <a:gsLst>
              <a:gs pos="83000">
                <a:srgbClr val="0099B0">
                  <a:alpha val="85000"/>
                </a:srgbClr>
              </a:gs>
              <a:gs pos="50000">
                <a:srgbClr val="009999">
                  <a:alpha val="85000"/>
                </a:srgbClr>
              </a:gs>
              <a:gs pos="0">
                <a:srgbClr val="50BEBE">
                  <a:alpha val="85000"/>
                </a:srgbClr>
              </a:gs>
              <a:gs pos="100000">
                <a:srgbClr val="0099CB">
                  <a:alpha val="85000"/>
                </a:srgbClr>
              </a:gs>
            </a:gsLst>
            <a:lin ang="0" scaled="0"/>
          </a:gradFill>
        </p:spPr>
        <p:txBody>
          <a:bodyPr wrap="square" lIns="216000" tIns="90000" rIns="216000" bIns="216000" anchor="b" anchorCtr="0">
            <a:spAutoFit/>
          </a:bodyPr>
          <a:lstStyle>
            <a:lvl1pPr>
              <a:defRPr sz="4398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4" name="cdtText Box 101 Id11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096000" y="0"/>
            <a:ext cx="1587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5981" rIns="0" bIns="0">
            <a:noAutofit/>
          </a:bodyPr>
          <a:lstStyle/>
          <a:p>
            <a:pPr algn="ctr">
              <a:buClrTx/>
              <a:buFontTx/>
              <a:buNone/>
            </a:pPr>
            <a:endParaRPr lang="de-DE" sz="1099" b="1" noProof="0" dirty="0">
              <a:solidFill>
                <a:srgbClr val="990000"/>
              </a:solidFill>
            </a:endParaRPr>
          </a:p>
        </p:txBody>
      </p:sp>
      <p:sp>
        <p:nvSpPr>
          <p:cNvPr id="8" name="Textplatzhalter 57343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626736" y="5842800"/>
            <a:ext cx="6476627" cy="324000"/>
          </a:xfrm>
          <a:solidFill>
            <a:schemeClr val="bg1">
              <a:alpha val="85000"/>
            </a:schemeClr>
          </a:solidFill>
        </p:spPr>
        <p:txBody>
          <a:bodyPr lIns="216000" tIns="90000" rIns="216000" bIns="46800"/>
          <a:lstStyle>
            <a:lvl1pPr algn="r">
              <a:lnSpc>
                <a:spcPct val="100000"/>
              </a:lnSpc>
              <a:defRPr sz="999" b="1"/>
            </a:lvl1pPr>
            <a:lvl2pPr marL="1587" indent="0">
              <a:buNone/>
              <a:defRPr/>
            </a:lvl2pPr>
          </a:lstStyle>
          <a:p>
            <a:pPr lvl="0"/>
            <a:r>
              <a:rPr lang="de-DE" noProof="0" dirty="0"/>
              <a:t>Bitte URL einfügen</a:t>
            </a:r>
          </a:p>
        </p:txBody>
      </p:sp>
      <p:sp>
        <p:nvSpPr>
          <p:cNvPr id="11" name="Textplatzhalter 57343"/>
          <p:cNvSpPr>
            <a:spLocks noGrp="1"/>
          </p:cNvSpPr>
          <p:nvPr>
            <p:ph type="body" sz="quarter" idx="13" hasCustomPrompt="1"/>
          </p:nvPr>
        </p:nvSpPr>
        <p:spPr>
          <a:xfrm>
            <a:off x="626736" y="5842800"/>
            <a:ext cx="3309801" cy="324000"/>
          </a:xfrm>
        </p:spPr>
        <p:txBody>
          <a:bodyPr lIns="216000" tIns="90000" rIns="0" bIns="46800"/>
          <a:lstStyle>
            <a:lvl1pPr algn="l">
              <a:lnSpc>
                <a:spcPct val="100000"/>
              </a:lnSpc>
              <a:defRPr sz="999" b="1"/>
            </a:lvl1pPr>
            <a:lvl2pPr marL="1587" indent="0">
              <a:buNone/>
              <a:defRPr/>
            </a:lvl2pPr>
          </a:lstStyle>
          <a:p>
            <a:pPr lvl="0"/>
            <a:r>
              <a:rPr lang="de-DE" noProof="0" dirty="0"/>
              <a:t>Bitte Schutzvermerk einfügen</a:t>
            </a:r>
          </a:p>
        </p:txBody>
      </p:sp>
      <p:pic>
        <p:nvPicPr>
          <p:cNvPr id="30" name="Graphic 29">
            <a:extLst>
              <a:ext uri="{FF2B5EF4-FFF2-40B4-BE49-F238E27FC236}">
                <a16:creationId xmlns:a16="http://schemas.microsoft.com/office/drawing/2014/main" id="{BB2AFED3-889B-46B7-822E-B28370DA38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49189" y="324000"/>
            <a:ext cx="2158876" cy="913680"/>
          </a:xfrm>
          <a:prstGeom prst="rect">
            <a:avLst/>
          </a:prstGeom>
        </p:spPr>
      </p:pic>
      <p:sp>
        <p:nvSpPr>
          <p:cNvPr id="31" name="cdtText Box 101 Id11">
            <a:extLst>
              <a:ext uri="{FF2B5EF4-FFF2-40B4-BE49-F238E27FC236}">
                <a16:creationId xmlns:a16="http://schemas.microsoft.com/office/drawing/2014/main" id="{8B61AFD2-F114-403C-B82A-1858879F525C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6096000" y="0"/>
            <a:ext cx="1587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5981" rIns="0" bIns="0">
            <a:noAutofit/>
          </a:bodyPr>
          <a:lstStyle/>
          <a:p>
            <a:pPr algn="ctr">
              <a:buClrTx/>
              <a:buFontTx/>
              <a:buNone/>
            </a:pPr>
            <a:endParaRPr lang="en-US" sz="1099" b="1" noProof="0" dirty="0">
              <a:solidFill>
                <a:srgbClr val="990000"/>
              </a:solidFill>
            </a:endParaRPr>
          </a:p>
        </p:txBody>
      </p:sp>
      <p:grpSp>
        <p:nvGrpSpPr>
          <p:cNvPr id="106" name="Gruppieren 105">
            <a:extLst>
              <a:ext uri="{FF2B5EF4-FFF2-40B4-BE49-F238E27FC236}">
                <a16:creationId xmlns:a16="http://schemas.microsoft.com/office/drawing/2014/main" id="{AC071E67-8DF7-4845-BC0B-F590ED27225C}"/>
              </a:ext>
            </a:extLst>
          </p:cNvPr>
          <p:cNvGrpSpPr/>
          <p:nvPr/>
        </p:nvGrpSpPr>
        <p:grpSpPr>
          <a:xfrm>
            <a:off x="-215888" y="-216000"/>
            <a:ext cx="12622226" cy="7290000"/>
            <a:chOff x="-216000" y="-216000"/>
            <a:chExt cx="12628800" cy="7290000"/>
          </a:xfrm>
        </p:grpSpPr>
        <p:cxnSp>
          <p:nvCxnSpPr>
            <p:cNvPr id="107" name="Gerade Verbindung 2">
              <a:extLst>
                <a:ext uri="{FF2B5EF4-FFF2-40B4-BE49-F238E27FC236}">
                  <a16:creationId xmlns:a16="http://schemas.microsoft.com/office/drawing/2014/main" id="{00F8BB81-6173-4ABF-81ED-BEEA75C84BAB}"/>
                </a:ext>
              </a:extLst>
            </p:cNvPr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8" name="Gerade Verbindung 35">
              <a:extLst>
                <a:ext uri="{FF2B5EF4-FFF2-40B4-BE49-F238E27FC236}">
                  <a16:creationId xmlns:a16="http://schemas.microsoft.com/office/drawing/2014/main" id="{33607CA4-294E-4017-AE18-2FAD1D2F4DF4}"/>
                </a:ext>
              </a:extLst>
            </p:cNvPr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9" name="Gerade Verbindung 36">
              <a:extLst>
                <a:ext uri="{FF2B5EF4-FFF2-40B4-BE49-F238E27FC236}">
                  <a16:creationId xmlns:a16="http://schemas.microsoft.com/office/drawing/2014/main" id="{B3670002-044C-44C1-93AC-31E3ACD17D2E}"/>
                </a:ext>
              </a:extLst>
            </p:cNvPr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0" name="Gerade Verbindung 37">
              <a:extLst>
                <a:ext uri="{FF2B5EF4-FFF2-40B4-BE49-F238E27FC236}">
                  <a16:creationId xmlns:a16="http://schemas.microsoft.com/office/drawing/2014/main" id="{EA454300-1BF3-4FA7-A1EE-D5D4AB15939C}"/>
                </a:ext>
              </a:extLst>
            </p:cNvPr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1" name="Gerade Verbindung 38">
              <a:extLst>
                <a:ext uri="{FF2B5EF4-FFF2-40B4-BE49-F238E27FC236}">
                  <a16:creationId xmlns:a16="http://schemas.microsoft.com/office/drawing/2014/main" id="{9D2B84C8-C1DF-4E39-A26A-940AAB78004A}"/>
                </a:ext>
              </a:extLst>
            </p:cNvPr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2" name="Gerade Verbindung 39">
              <a:extLst>
                <a:ext uri="{FF2B5EF4-FFF2-40B4-BE49-F238E27FC236}">
                  <a16:creationId xmlns:a16="http://schemas.microsoft.com/office/drawing/2014/main" id="{0014CFAA-FFA1-40E0-941D-CC54441BD256}"/>
                </a:ext>
              </a:extLst>
            </p:cNvPr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4" name="Gerade Verbindung 41">
              <a:extLst>
                <a:ext uri="{FF2B5EF4-FFF2-40B4-BE49-F238E27FC236}">
                  <a16:creationId xmlns:a16="http://schemas.microsoft.com/office/drawing/2014/main" id="{B9956E65-6C97-4374-A455-FCF1759F4F5D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5" name="Gerade Verbindung 42">
              <a:extLst>
                <a:ext uri="{FF2B5EF4-FFF2-40B4-BE49-F238E27FC236}">
                  <a16:creationId xmlns:a16="http://schemas.microsoft.com/office/drawing/2014/main" id="{79B436F2-A6BE-427B-A635-DA104D3D0123}"/>
                </a:ext>
              </a:extLst>
            </p:cNvPr>
            <p:cNvCxnSpPr/>
            <p:nvPr userDrawn="1"/>
          </p:nvCxnSpPr>
          <p:spPr bwMode="auto">
            <a:xfrm rot="5400000">
              <a:off x="123228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6" name="Gerade Verbindung 43">
              <a:extLst>
                <a:ext uri="{FF2B5EF4-FFF2-40B4-BE49-F238E27FC236}">
                  <a16:creationId xmlns:a16="http://schemas.microsoft.com/office/drawing/2014/main" id="{059E6563-CE62-4D3D-B0B7-D28881625A29}"/>
                </a:ext>
              </a:extLst>
            </p:cNvPr>
            <p:cNvCxnSpPr/>
            <p:nvPr userDrawn="1"/>
          </p:nvCxnSpPr>
          <p:spPr bwMode="auto">
            <a:xfrm rot="5400000">
              <a:off x="123228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7" name="Gerade Verbindung 44">
              <a:extLst>
                <a:ext uri="{FF2B5EF4-FFF2-40B4-BE49-F238E27FC236}">
                  <a16:creationId xmlns:a16="http://schemas.microsoft.com/office/drawing/2014/main" id="{C7F2C061-2BC5-4934-A7E5-0493A96F1D06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8" name="Gerade Verbindung 51">
              <a:extLst>
                <a:ext uri="{FF2B5EF4-FFF2-40B4-BE49-F238E27FC236}">
                  <a16:creationId xmlns:a16="http://schemas.microsoft.com/office/drawing/2014/main" id="{D2B9B0C6-34B8-446C-BBBC-45B00E00A79C}"/>
                </a:ext>
              </a:extLst>
            </p:cNvPr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9" name="Gerade Verbindung 52">
              <a:extLst>
                <a:ext uri="{FF2B5EF4-FFF2-40B4-BE49-F238E27FC236}">
                  <a16:creationId xmlns:a16="http://schemas.microsoft.com/office/drawing/2014/main" id="{CF0846B4-148E-456F-801E-D1F5EC77DDC6}"/>
                </a:ext>
              </a:extLst>
            </p:cNvPr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0" name="Gerade Verbindung 53">
              <a:extLst>
                <a:ext uri="{FF2B5EF4-FFF2-40B4-BE49-F238E27FC236}">
                  <a16:creationId xmlns:a16="http://schemas.microsoft.com/office/drawing/2014/main" id="{32A2AFC6-0E74-4AB6-A1FC-0594E7930121}"/>
                </a:ext>
              </a:extLst>
            </p:cNvPr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1" name="Gerade Verbindung 54">
              <a:extLst>
                <a:ext uri="{FF2B5EF4-FFF2-40B4-BE49-F238E27FC236}">
                  <a16:creationId xmlns:a16="http://schemas.microsoft.com/office/drawing/2014/main" id="{A181C1DA-49A3-4D57-B647-754F438B1D31}"/>
                </a:ext>
              </a:extLst>
            </p:cNvPr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2" name="Gerade Verbindung 55">
              <a:extLst>
                <a:ext uri="{FF2B5EF4-FFF2-40B4-BE49-F238E27FC236}">
                  <a16:creationId xmlns:a16="http://schemas.microsoft.com/office/drawing/2014/main" id="{0C2FBFD1-0160-45D4-BBC7-F4C4E5CAA9CF}"/>
                </a:ext>
              </a:extLst>
            </p:cNvPr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3" name="Gerade Verbindung 56">
              <a:extLst>
                <a:ext uri="{FF2B5EF4-FFF2-40B4-BE49-F238E27FC236}">
                  <a16:creationId xmlns:a16="http://schemas.microsoft.com/office/drawing/2014/main" id="{12194965-8CD9-4013-A43C-1ABB08019CA3}"/>
                </a:ext>
              </a:extLst>
            </p:cNvPr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5" name="Gerade Verbindung 58">
              <a:extLst>
                <a:ext uri="{FF2B5EF4-FFF2-40B4-BE49-F238E27FC236}">
                  <a16:creationId xmlns:a16="http://schemas.microsoft.com/office/drawing/2014/main" id="{F498A1ED-5E21-4854-8930-E0B574AE5836}"/>
                </a:ext>
              </a:extLst>
            </p:cNvPr>
            <p:cNvCxnSpPr/>
            <p:nvPr userDrawn="1"/>
          </p:nvCxnSpPr>
          <p:spPr bwMode="auto">
            <a:xfrm rot="5400000">
              <a:off x="-1260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6" name="Gerade Verbindung 59">
              <a:extLst>
                <a:ext uri="{FF2B5EF4-FFF2-40B4-BE49-F238E27FC236}">
                  <a16:creationId xmlns:a16="http://schemas.microsoft.com/office/drawing/2014/main" id="{D90864AD-D066-460A-B22A-88961FF46299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7" name="Gerade Verbindung 60">
              <a:extLst>
                <a:ext uri="{FF2B5EF4-FFF2-40B4-BE49-F238E27FC236}">
                  <a16:creationId xmlns:a16="http://schemas.microsoft.com/office/drawing/2014/main" id="{2633146C-EEA1-4891-B409-192D4390B61B}"/>
                </a:ext>
              </a:extLst>
            </p:cNvPr>
            <p:cNvCxnSpPr/>
            <p:nvPr userDrawn="1"/>
          </p:nvCxnSpPr>
          <p:spPr bwMode="auto">
            <a:xfrm rot="5400000">
              <a:off x="-1260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8" name="Gerade Verbindung 61">
              <a:extLst>
                <a:ext uri="{FF2B5EF4-FFF2-40B4-BE49-F238E27FC236}">
                  <a16:creationId xmlns:a16="http://schemas.microsoft.com/office/drawing/2014/main" id="{40D77C03-5078-4DA6-8F60-9980BCE0DE30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51792458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hapter titl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rafik 29">
            <a:extLst>
              <a:ext uri="{FF2B5EF4-FFF2-40B4-BE49-F238E27FC236}">
                <a16:creationId xmlns:a16="http://schemas.microsoft.com/office/drawing/2014/main" id="{05FF0A9F-CE38-4AD8-9A55-4D832A27BF3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0" t="1851" r="599" b="328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cdtRectangle 115 Id57350"/>
          <p:cNvSpPr>
            <a:spLocks noGrp="1" noChangeArrowheads="1"/>
          </p:cNvSpPr>
          <p:nvPr>
            <p:ph type="ctrTitle"/>
            <p:custDataLst>
              <p:tags r:id="rId1"/>
            </p:custDataLst>
          </p:nvPr>
        </p:nvSpPr>
        <p:spPr bwMode="ltGray">
          <a:xfrm>
            <a:off x="626736" y="4503910"/>
            <a:ext cx="6476627" cy="1663205"/>
          </a:xfrm>
          <a:gradFill>
            <a:gsLst>
              <a:gs pos="83000">
                <a:srgbClr val="0099B0">
                  <a:alpha val="85000"/>
                </a:srgbClr>
              </a:gs>
              <a:gs pos="50000">
                <a:srgbClr val="009999">
                  <a:alpha val="85000"/>
                </a:srgbClr>
              </a:gs>
              <a:gs pos="0">
                <a:srgbClr val="50BEBE">
                  <a:alpha val="85000"/>
                </a:srgbClr>
              </a:gs>
              <a:gs pos="100000">
                <a:srgbClr val="0099CB">
                  <a:alpha val="85000"/>
                </a:srgbClr>
              </a:gs>
            </a:gsLst>
            <a:lin ang="0" scaled="0"/>
          </a:gradFill>
        </p:spPr>
        <p:txBody>
          <a:bodyPr wrap="square" lIns="216000" tIns="90000" rIns="216000" bIns="216000" anchor="b" anchorCtr="0">
            <a:spAutoFit/>
          </a:bodyPr>
          <a:lstStyle>
            <a:lvl1pPr>
              <a:defRPr sz="4398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5" name="cdtText Box 101 Id11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096000" y="0"/>
            <a:ext cx="1587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5981" rIns="0" bIns="0">
            <a:noAutofit/>
          </a:bodyPr>
          <a:lstStyle/>
          <a:p>
            <a:pPr algn="ctr">
              <a:buClrTx/>
              <a:buFontTx/>
              <a:buNone/>
            </a:pPr>
            <a:endParaRPr lang="de-DE" sz="1099" b="1" noProof="0" dirty="0">
              <a:solidFill>
                <a:srgbClr val="990000"/>
              </a:solidFill>
            </a:endParaRPr>
          </a:p>
        </p:txBody>
      </p:sp>
      <p:pic>
        <p:nvPicPr>
          <p:cNvPr id="29" name="Graphic 28">
            <a:extLst>
              <a:ext uri="{FF2B5EF4-FFF2-40B4-BE49-F238E27FC236}">
                <a16:creationId xmlns:a16="http://schemas.microsoft.com/office/drawing/2014/main" id="{09A8A2B5-52C9-466A-A9EE-BF30696E1B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49189" y="324000"/>
            <a:ext cx="2158876" cy="913680"/>
          </a:xfrm>
          <a:prstGeom prst="rect">
            <a:avLst/>
          </a:prstGeom>
        </p:spPr>
      </p:pic>
      <p:sp>
        <p:nvSpPr>
          <p:cNvPr id="31" name="cdtText Box 101 Id11">
            <a:extLst>
              <a:ext uri="{FF2B5EF4-FFF2-40B4-BE49-F238E27FC236}">
                <a16:creationId xmlns:a16="http://schemas.microsoft.com/office/drawing/2014/main" id="{4E7FC0E7-CB09-4FAE-A0E5-83D9991D4708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6096000" y="0"/>
            <a:ext cx="1587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5981" rIns="0" bIns="0">
            <a:noAutofit/>
          </a:bodyPr>
          <a:lstStyle/>
          <a:p>
            <a:pPr algn="ctr">
              <a:buClrTx/>
              <a:buFontTx/>
              <a:buNone/>
            </a:pPr>
            <a:endParaRPr lang="en-US" sz="1099" b="1" noProof="0" dirty="0">
              <a:solidFill>
                <a:srgbClr val="990000"/>
              </a:solidFill>
            </a:endParaRPr>
          </a:p>
        </p:txBody>
      </p:sp>
      <p:grpSp>
        <p:nvGrpSpPr>
          <p:cNvPr id="130" name="Gruppieren 129">
            <a:extLst>
              <a:ext uri="{FF2B5EF4-FFF2-40B4-BE49-F238E27FC236}">
                <a16:creationId xmlns:a16="http://schemas.microsoft.com/office/drawing/2014/main" id="{1B1104E6-197E-419D-907A-F4FAB30FF08F}"/>
              </a:ext>
            </a:extLst>
          </p:cNvPr>
          <p:cNvGrpSpPr/>
          <p:nvPr/>
        </p:nvGrpSpPr>
        <p:grpSpPr>
          <a:xfrm>
            <a:off x="-215888" y="-216000"/>
            <a:ext cx="12622226" cy="7290000"/>
            <a:chOff x="-216000" y="-216000"/>
            <a:chExt cx="12628800" cy="7290000"/>
          </a:xfrm>
        </p:grpSpPr>
        <p:cxnSp>
          <p:nvCxnSpPr>
            <p:cNvPr id="131" name="Gerade Verbindung 2">
              <a:extLst>
                <a:ext uri="{FF2B5EF4-FFF2-40B4-BE49-F238E27FC236}">
                  <a16:creationId xmlns:a16="http://schemas.microsoft.com/office/drawing/2014/main" id="{419DD80E-4B0B-4817-8E45-2DF79E48858F}"/>
                </a:ext>
              </a:extLst>
            </p:cNvPr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2" name="Gerade Verbindung 35">
              <a:extLst>
                <a:ext uri="{FF2B5EF4-FFF2-40B4-BE49-F238E27FC236}">
                  <a16:creationId xmlns:a16="http://schemas.microsoft.com/office/drawing/2014/main" id="{2429FAFB-57C7-47E7-9CA6-7C7D8D4375CC}"/>
                </a:ext>
              </a:extLst>
            </p:cNvPr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3" name="Gerade Verbindung 36">
              <a:extLst>
                <a:ext uri="{FF2B5EF4-FFF2-40B4-BE49-F238E27FC236}">
                  <a16:creationId xmlns:a16="http://schemas.microsoft.com/office/drawing/2014/main" id="{259F6017-2448-4F7C-8FCF-41E363B1E2CD}"/>
                </a:ext>
              </a:extLst>
            </p:cNvPr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4" name="Gerade Verbindung 37">
              <a:extLst>
                <a:ext uri="{FF2B5EF4-FFF2-40B4-BE49-F238E27FC236}">
                  <a16:creationId xmlns:a16="http://schemas.microsoft.com/office/drawing/2014/main" id="{3E210A06-3AF0-4208-A34C-71BE3421AC1E}"/>
                </a:ext>
              </a:extLst>
            </p:cNvPr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5" name="Gerade Verbindung 38">
              <a:extLst>
                <a:ext uri="{FF2B5EF4-FFF2-40B4-BE49-F238E27FC236}">
                  <a16:creationId xmlns:a16="http://schemas.microsoft.com/office/drawing/2014/main" id="{B59BC3AD-F5E8-48B2-B101-D2611B870FF1}"/>
                </a:ext>
              </a:extLst>
            </p:cNvPr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6" name="Gerade Verbindung 39">
              <a:extLst>
                <a:ext uri="{FF2B5EF4-FFF2-40B4-BE49-F238E27FC236}">
                  <a16:creationId xmlns:a16="http://schemas.microsoft.com/office/drawing/2014/main" id="{01AC9D00-7F62-46FD-95E4-5AAB0A5ED08C}"/>
                </a:ext>
              </a:extLst>
            </p:cNvPr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8" name="Gerade Verbindung 41">
              <a:extLst>
                <a:ext uri="{FF2B5EF4-FFF2-40B4-BE49-F238E27FC236}">
                  <a16:creationId xmlns:a16="http://schemas.microsoft.com/office/drawing/2014/main" id="{B6EB76D4-D7A6-43B8-BAD5-D4A6DAC350D3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9" name="Gerade Verbindung 42">
              <a:extLst>
                <a:ext uri="{FF2B5EF4-FFF2-40B4-BE49-F238E27FC236}">
                  <a16:creationId xmlns:a16="http://schemas.microsoft.com/office/drawing/2014/main" id="{D6F952BD-7470-416F-BDB8-15EA263D1C30}"/>
                </a:ext>
              </a:extLst>
            </p:cNvPr>
            <p:cNvCxnSpPr/>
            <p:nvPr userDrawn="1"/>
          </p:nvCxnSpPr>
          <p:spPr bwMode="auto">
            <a:xfrm rot="5400000">
              <a:off x="123228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0" name="Gerade Verbindung 43">
              <a:extLst>
                <a:ext uri="{FF2B5EF4-FFF2-40B4-BE49-F238E27FC236}">
                  <a16:creationId xmlns:a16="http://schemas.microsoft.com/office/drawing/2014/main" id="{A8901AB1-6F46-4320-A6D6-E4CD7FB460AE}"/>
                </a:ext>
              </a:extLst>
            </p:cNvPr>
            <p:cNvCxnSpPr/>
            <p:nvPr userDrawn="1"/>
          </p:nvCxnSpPr>
          <p:spPr bwMode="auto">
            <a:xfrm rot="5400000">
              <a:off x="123228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1" name="Gerade Verbindung 44">
              <a:extLst>
                <a:ext uri="{FF2B5EF4-FFF2-40B4-BE49-F238E27FC236}">
                  <a16:creationId xmlns:a16="http://schemas.microsoft.com/office/drawing/2014/main" id="{61ADA35C-E559-4470-89A7-1091EA432B05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2" name="Gerade Verbindung 51">
              <a:extLst>
                <a:ext uri="{FF2B5EF4-FFF2-40B4-BE49-F238E27FC236}">
                  <a16:creationId xmlns:a16="http://schemas.microsoft.com/office/drawing/2014/main" id="{7CDBCB73-05E5-4B37-AF0E-E7BE12423268}"/>
                </a:ext>
              </a:extLst>
            </p:cNvPr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3" name="Gerade Verbindung 52">
              <a:extLst>
                <a:ext uri="{FF2B5EF4-FFF2-40B4-BE49-F238E27FC236}">
                  <a16:creationId xmlns:a16="http://schemas.microsoft.com/office/drawing/2014/main" id="{162158B2-5E1A-4906-8694-074B69CDBFE8}"/>
                </a:ext>
              </a:extLst>
            </p:cNvPr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4" name="Gerade Verbindung 53">
              <a:extLst>
                <a:ext uri="{FF2B5EF4-FFF2-40B4-BE49-F238E27FC236}">
                  <a16:creationId xmlns:a16="http://schemas.microsoft.com/office/drawing/2014/main" id="{878EF9D3-DF96-4746-837A-BB8ABB8BE800}"/>
                </a:ext>
              </a:extLst>
            </p:cNvPr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5" name="Gerade Verbindung 54">
              <a:extLst>
                <a:ext uri="{FF2B5EF4-FFF2-40B4-BE49-F238E27FC236}">
                  <a16:creationId xmlns:a16="http://schemas.microsoft.com/office/drawing/2014/main" id="{C77EB855-58A1-4FA3-80D4-2C241CF1AD94}"/>
                </a:ext>
              </a:extLst>
            </p:cNvPr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6" name="Gerade Verbindung 55">
              <a:extLst>
                <a:ext uri="{FF2B5EF4-FFF2-40B4-BE49-F238E27FC236}">
                  <a16:creationId xmlns:a16="http://schemas.microsoft.com/office/drawing/2014/main" id="{98439C8C-E48E-482D-9E66-E058E536AA07}"/>
                </a:ext>
              </a:extLst>
            </p:cNvPr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7" name="Gerade Verbindung 56">
              <a:extLst>
                <a:ext uri="{FF2B5EF4-FFF2-40B4-BE49-F238E27FC236}">
                  <a16:creationId xmlns:a16="http://schemas.microsoft.com/office/drawing/2014/main" id="{D0E0BDD9-F608-4C67-9BC1-F22878FEA696}"/>
                </a:ext>
              </a:extLst>
            </p:cNvPr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9" name="Gerade Verbindung 58">
              <a:extLst>
                <a:ext uri="{FF2B5EF4-FFF2-40B4-BE49-F238E27FC236}">
                  <a16:creationId xmlns:a16="http://schemas.microsoft.com/office/drawing/2014/main" id="{78703621-65B0-439E-B429-EC40B8243C0D}"/>
                </a:ext>
              </a:extLst>
            </p:cNvPr>
            <p:cNvCxnSpPr/>
            <p:nvPr userDrawn="1"/>
          </p:nvCxnSpPr>
          <p:spPr bwMode="auto">
            <a:xfrm rot="5400000">
              <a:off x="-1260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0" name="Gerade Verbindung 59">
              <a:extLst>
                <a:ext uri="{FF2B5EF4-FFF2-40B4-BE49-F238E27FC236}">
                  <a16:creationId xmlns:a16="http://schemas.microsoft.com/office/drawing/2014/main" id="{F3879186-4F34-40F8-B951-D070132F74E7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1" name="Gerade Verbindung 60">
              <a:extLst>
                <a:ext uri="{FF2B5EF4-FFF2-40B4-BE49-F238E27FC236}">
                  <a16:creationId xmlns:a16="http://schemas.microsoft.com/office/drawing/2014/main" id="{4C6966F5-8B4B-4580-985C-2BDBAE9E6A68}"/>
                </a:ext>
              </a:extLst>
            </p:cNvPr>
            <p:cNvCxnSpPr/>
            <p:nvPr userDrawn="1"/>
          </p:nvCxnSpPr>
          <p:spPr bwMode="auto">
            <a:xfrm rot="5400000">
              <a:off x="-1260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2" name="Gerade Verbindung 61">
              <a:extLst>
                <a:ext uri="{FF2B5EF4-FFF2-40B4-BE49-F238E27FC236}">
                  <a16:creationId xmlns:a16="http://schemas.microsoft.com/office/drawing/2014/main" id="{E6E457D1-49AB-4C6B-943B-1F8BC57EC0A1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177406577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hapter title color fill">
    <p:bg>
      <p:bgPr>
        <a:solidFill>
          <a:srgbClr val="CDD9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dtRectangle 115 Id57350"/>
          <p:cNvSpPr>
            <a:spLocks noGrp="1" noChangeArrowheads="1"/>
          </p:cNvSpPr>
          <p:nvPr>
            <p:ph type="ctrTitle"/>
            <p:custDataLst>
              <p:tags r:id="rId1"/>
            </p:custDataLst>
          </p:nvPr>
        </p:nvSpPr>
        <p:spPr bwMode="ltGray">
          <a:xfrm>
            <a:off x="626736" y="4503910"/>
            <a:ext cx="6476627" cy="1663205"/>
          </a:xfrm>
          <a:gradFill>
            <a:gsLst>
              <a:gs pos="83000">
                <a:srgbClr val="0099B0">
                  <a:alpha val="85000"/>
                </a:srgbClr>
              </a:gs>
              <a:gs pos="50000">
                <a:srgbClr val="009999">
                  <a:alpha val="85000"/>
                </a:srgbClr>
              </a:gs>
              <a:gs pos="0">
                <a:srgbClr val="50BEBE">
                  <a:alpha val="85000"/>
                </a:srgbClr>
              </a:gs>
              <a:gs pos="100000">
                <a:srgbClr val="0099CB">
                  <a:alpha val="85000"/>
                </a:srgbClr>
              </a:gs>
            </a:gsLst>
            <a:lin ang="0" scaled="0"/>
          </a:gradFill>
        </p:spPr>
        <p:txBody>
          <a:bodyPr wrap="square" lIns="216000" tIns="90000" rIns="216000" bIns="216000" anchor="b" anchorCtr="0">
            <a:spAutoFit/>
          </a:bodyPr>
          <a:lstStyle>
            <a:lvl1pPr>
              <a:defRPr sz="4398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4" name="cdtText Box 101 Id11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096000" y="0"/>
            <a:ext cx="1587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5981" rIns="0" bIns="0">
            <a:noAutofit/>
          </a:bodyPr>
          <a:lstStyle/>
          <a:p>
            <a:pPr algn="ctr">
              <a:buClrTx/>
              <a:buFontTx/>
              <a:buNone/>
            </a:pPr>
            <a:endParaRPr lang="de-DE" sz="1099" b="1" noProof="0" dirty="0">
              <a:solidFill>
                <a:srgbClr val="990000"/>
              </a:solidFill>
            </a:endParaRPr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82C8778A-AABC-4579-9EAC-567D95640A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49189" y="324000"/>
            <a:ext cx="2158876" cy="913680"/>
          </a:xfrm>
          <a:prstGeom prst="rect">
            <a:avLst/>
          </a:prstGeom>
        </p:spPr>
      </p:pic>
      <p:sp>
        <p:nvSpPr>
          <p:cNvPr id="29" name="cdtText Box 101 Id11">
            <a:extLst>
              <a:ext uri="{FF2B5EF4-FFF2-40B4-BE49-F238E27FC236}">
                <a16:creationId xmlns:a16="http://schemas.microsoft.com/office/drawing/2014/main" id="{42DD1358-4425-49E0-88B1-263A9548255B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6096000" y="0"/>
            <a:ext cx="1587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5981" rIns="0" bIns="0">
            <a:noAutofit/>
          </a:bodyPr>
          <a:lstStyle/>
          <a:p>
            <a:pPr algn="ctr">
              <a:buClrTx/>
              <a:buFontTx/>
              <a:buNone/>
            </a:pPr>
            <a:endParaRPr lang="en-US" sz="1099" b="1" noProof="0" dirty="0">
              <a:solidFill>
                <a:srgbClr val="990000"/>
              </a:solidFill>
            </a:endParaRPr>
          </a:p>
        </p:txBody>
      </p:sp>
      <p:grpSp>
        <p:nvGrpSpPr>
          <p:cNvPr id="104" name="Gruppieren 103">
            <a:extLst>
              <a:ext uri="{FF2B5EF4-FFF2-40B4-BE49-F238E27FC236}">
                <a16:creationId xmlns:a16="http://schemas.microsoft.com/office/drawing/2014/main" id="{887E73E1-A8E2-4395-AA41-4EA13A990289}"/>
              </a:ext>
            </a:extLst>
          </p:cNvPr>
          <p:cNvGrpSpPr/>
          <p:nvPr/>
        </p:nvGrpSpPr>
        <p:grpSpPr>
          <a:xfrm>
            <a:off x="-215888" y="-216000"/>
            <a:ext cx="12622226" cy="7290000"/>
            <a:chOff x="-216000" y="-216000"/>
            <a:chExt cx="12628800" cy="7290000"/>
          </a:xfrm>
        </p:grpSpPr>
        <p:cxnSp>
          <p:nvCxnSpPr>
            <p:cNvPr id="105" name="Gerade Verbindung 2">
              <a:extLst>
                <a:ext uri="{FF2B5EF4-FFF2-40B4-BE49-F238E27FC236}">
                  <a16:creationId xmlns:a16="http://schemas.microsoft.com/office/drawing/2014/main" id="{35549F08-10A5-47FF-BC20-14A77D476B2B}"/>
                </a:ext>
              </a:extLst>
            </p:cNvPr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6" name="Gerade Verbindung 35">
              <a:extLst>
                <a:ext uri="{FF2B5EF4-FFF2-40B4-BE49-F238E27FC236}">
                  <a16:creationId xmlns:a16="http://schemas.microsoft.com/office/drawing/2014/main" id="{A29A78A5-CFFC-45BF-8EC5-EDA3364B8519}"/>
                </a:ext>
              </a:extLst>
            </p:cNvPr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7" name="Gerade Verbindung 36">
              <a:extLst>
                <a:ext uri="{FF2B5EF4-FFF2-40B4-BE49-F238E27FC236}">
                  <a16:creationId xmlns:a16="http://schemas.microsoft.com/office/drawing/2014/main" id="{B724FF9B-68F0-44B4-98A6-AC197F39F9DB}"/>
                </a:ext>
              </a:extLst>
            </p:cNvPr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8" name="Gerade Verbindung 37">
              <a:extLst>
                <a:ext uri="{FF2B5EF4-FFF2-40B4-BE49-F238E27FC236}">
                  <a16:creationId xmlns:a16="http://schemas.microsoft.com/office/drawing/2014/main" id="{EE7B1B1E-A924-407E-98F4-4A104338EC61}"/>
                </a:ext>
              </a:extLst>
            </p:cNvPr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9" name="Gerade Verbindung 38">
              <a:extLst>
                <a:ext uri="{FF2B5EF4-FFF2-40B4-BE49-F238E27FC236}">
                  <a16:creationId xmlns:a16="http://schemas.microsoft.com/office/drawing/2014/main" id="{BC4C3B36-CFDB-4C8D-ADE6-34D85F9BB53F}"/>
                </a:ext>
              </a:extLst>
            </p:cNvPr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0" name="Gerade Verbindung 39">
              <a:extLst>
                <a:ext uri="{FF2B5EF4-FFF2-40B4-BE49-F238E27FC236}">
                  <a16:creationId xmlns:a16="http://schemas.microsoft.com/office/drawing/2014/main" id="{5F3E1382-828E-4226-942C-8514C142D491}"/>
                </a:ext>
              </a:extLst>
            </p:cNvPr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2" name="Gerade Verbindung 41">
              <a:extLst>
                <a:ext uri="{FF2B5EF4-FFF2-40B4-BE49-F238E27FC236}">
                  <a16:creationId xmlns:a16="http://schemas.microsoft.com/office/drawing/2014/main" id="{032B6CF2-F6C2-439A-869A-E7B1211F24B8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3" name="Gerade Verbindung 42">
              <a:extLst>
                <a:ext uri="{FF2B5EF4-FFF2-40B4-BE49-F238E27FC236}">
                  <a16:creationId xmlns:a16="http://schemas.microsoft.com/office/drawing/2014/main" id="{EDC372AD-14B8-41FE-8DD7-58AC953FD361}"/>
                </a:ext>
              </a:extLst>
            </p:cNvPr>
            <p:cNvCxnSpPr/>
            <p:nvPr userDrawn="1"/>
          </p:nvCxnSpPr>
          <p:spPr bwMode="auto">
            <a:xfrm rot="5400000">
              <a:off x="123228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4" name="Gerade Verbindung 43">
              <a:extLst>
                <a:ext uri="{FF2B5EF4-FFF2-40B4-BE49-F238E27FC236}">
                  <a16:creationId xmlns:a16="http://schemas.microsoft.com/office/drawing/2014/main" id="{22F24162-EB92-435C-8F1E-3BED69F4EAD3}"/>
                </a:ext>
              </a:extLst>
            </p:cNvPr>
            <p:cNvCxnSpPr/>
            <p:nvPr userDrawn="1"/>
          </p:nvCxnSpPr>
          <p:spPr bwMode="auto">
            <a:xfrm rot="5400000">
              <a:off x="123228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5" name="Gerade Verbindung 44">
              <a:extLst>
                <a:ext uri="{FF2B5EF4-FFF2-40B4-BE49-F238E27FC236}">
                  <a16:creationId xmlns:a16="http://schemas.microsoft.com/office/drawing/2014/main" id="{565BD58C-717C-4659-A9C0-1D6DDC48D13A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6" name="Gerade Verbindung 51">
              <a:extLst>
                <a:ext uri="{FF2B5EF4-FFF2-40B4-BE49-F238E27FC236}">
                  <a16:creationId xmlns:a16="http://schemas.microsoft.com/office/drawing/2014/main" id="{5E8B0A9D-98DB-4DAC-A510-0D2380B7DB02}"/>
                </a:ext>
              </a:extLst>
            </p:cNvPr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7" name="Gerade Verbindung 52">
              <a:extLst>
                <a:ext uri="{FF2B5EF4-FFF2-40B4-BE49-F238E27FC236}">
                  <a16:creationId xmlns:a16="http://schemas.microsoft.com/office/drawing/2014/main" id="{41CF0032-0B4F-4601-A0E2-FF2B5A8E5758}"/>
                </a:ext>
              </a:extLst>
            </p:cNvPr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8" name="Gerade Verbindung 53">
              <a:extLst>
                <a:ext uri="{FF2B5EF4-FFF2-40B4-BE49-F238E27FC236}">
                  <a16:creationId xmlns:a16="http://schemas.microsoft.com/office/drawing/2014/main" id="{B22AA48B-551E-4765-B17D-F322B44CB38A}"/>
                </a:ext>
              </a:extLst>
            </p:cNvPr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9" name="Gerade Verbindung 54">
              <a:extLst>
                <a:ext uri="{FF2B5EF4-FFF2-40B4-BE49-F238E27FC236}">
                  <a16:creationId xmlns:a16="http://schemas.microsoft.com/office/drawing/2014/main" id="{FDD403D9-826B-4C5A-9BA1-014B7DE31682}"/>
                </a:ext>
              </a:extLst>
            </p:cNvPr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0" name="Gerade Verbindung 55">
              <a:extLst>
                <a:ext uri="{FF2B5EF4-FFF2-40B4-BE49-F238E27FC236}">
                  <a16:creationId xmlns:a16="http://schemas.microsoft.com/office/drawing/2014/main" id="{DAC5951B-CBE4-4081-8E9E-6CB503CDCD6A}"/>
                </a:ext>
              </a:extLst>
            </p:cNvPr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1" name="Gerade Verbindung 56">
              <a:extLst>
                <a:ext uri="{FF2B5EF4-FFF2-40B4-BE49-F238E27FC236}">
                  <a16:creationId xmlns:a16="http://schemas.microsoft.com/office/drawing/2014/main" id="{41301D04-29C0-4879-8ADC-1E7651F03DA6}"/>
                </a:ext>
              </a:extLst>
            </p:cNvPr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3" name="Gerade Verbindung 58">
              <a:extLst>
                <a:ext uri="{FF2B5EF4-FFF2-40B4-BE49-F238E27FC236}">
                  <a16:creationId xmlns:a16="http://schemas.microsoft.com/office/drawing/2014/main" id="{2106BBBA-B506-4A7B-9D50-A9DB987E8B91}"/>
                </a:ext>
              </a:extLst>
            </p:cNvPr>
            <p:cNvCxnSpPr/>
            <p:nvPr userDrawn="1"/>
          </p:nvCxnSpPr>
          <p:spPr bwMode="auto">
            <a:xfrm rot="5400000">
              <a:off x="-1260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4" name="Gerade Verbindung 59">
              <a:extLst>
                <a:ext uri="{FF2B5EF4-FFF2-40B4-BE49-F238E27FC236}">
                  <a16:creationId xmlns:a16="http://schemas.microsoft.com/office/drawing/2014/main" id="{2566B02D-43D1-44F4-BF12-F757DAFF6EAE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5" name="Gerade Verbindung 60">
              <a:extLst>
                <a:ext uri="{FF2B5EF4-FFF2-40B4-BE49-F238E27FC236}">
                  <a16:creationId xmlns:a16="http://schemas.microsoft.com/office/drawing/2014/main" id="{147114E6-53DF-433B-8C9D-4375A139A07A}"/>
                </a:ext>
              </a:extLst>
            </p:cNvPr>
            <p:cNvCxnSpPr/>
            <p:nvPr userDrawn="1"/>
          </p:nvCxnSpPr>
          <p:spPr bwMode="auto">
            <a:xfrm rot="5400000">
              <a:off x="-1260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6" name="Gerade Verbindung 61">
              <a:extLst>
                <a:ext uri="{FF2B5EF4-FFF2-40B4-BE49-F238E27FC236}">
                  <a16:creationId xmlns:a16="http://schemas.microsoft.com/office/drawing/2014/main" id="{8298813D-0031-4758-BE66-4DD59BA166A4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34500143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hapter title Dynamic Petrol">
    <p:bg>
      <p:bgPr>
        <a:gradFill>
          <a:gsLst>
            <a:gs pos="83000">
              <a:srgbClr val="0099B0">
                <a:alpha val="85000"/>
              </a:srgbClr>
            </a:gs>
            <a:gs pos="50000">
              <a:srgbClr val="009999">
                <a:alpha val="85000"/>
              </a:srgbClr>
            </a:gs>
            <a:gs pos="0">
              <a:srgbClr val="50BEBE">
                <a:alpha val="85000"/>
              </a:srgbClr>
            </a:gs>
            <a:gs pos="100000">
              <a:srgbClr val="0099CB">
                <a:alpha val="85000"/>
              </a:srgbClr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dtText Box 101 Id11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096000" y="0"/>
            <a:ext cx="1587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5981" rIns="0" bIns="0">
            <a:noAutofit/>
          </a:bodyPr>
          <a:lstStyle/>
          <a:p>
            <a:pPr algn="ctr">
              <a:buClrTx/>
              <a:buFontTx/>
              <a:buNone/>
            </a:pPr>
            <a:endParaRPr lang="de-DE" sz="1099" b="1" noProof="0" dirty="0">
              <a:solidFill>
                <a:srgbClr val="990000"/>
              </a:solidFill>
            </a:endParaRPr>
          </a:p>
        </p:txBody>
      </p:sp>
      <p:sp>
        <p:nvSpPr>
          <p:cNvPr id="30" name="cdtRectangle 115 Id57350"/>
          <p:cNvSpPr>
            <a:spLocks noGrp="1" noChangeArrowheads="1"/>
          </p:cNvSpPr>
          <p:nvPr>
            <p:ph type="ctrTitle"/>
            <p:custDataLst>
              <p:tags r:id="rId2"/>
            </p:custDataLst>
          </p:nvPr>
        </p:nvSpPr>
        <p:spPr bwMode="auto">
          <a:xfrm>
            <a:off x="626736" y="4503910"/>
            <a:ext cx="6476627" cy="1663205"/>
          </a:xfrm>
          <a:noFill/>
        </p:spPr>
        <p:txBody>
          <a:bodyPr wrap="square" lIns="216000" tIns="90000" rIns="216000" bIns="216000" anchor="b" anchorCtr="0">
            <a:spAutoFit/>
          </a:bodyPr>
          <a:lstStyle>
            <a:lvl1pPr>
              <a:defRPr sz="4398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D3767B3A-7EA6-480A-9D18-59DB67F6D0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49189" y="324000"/>
            <a:ext cx="2158876" cy="913680"/>
          </a:xfrm>
          <a:prstGeom prst="rect">
            <a:avLst/>
          </a:prstGeom>
        </p:spPr>
      </p:pic>
      <p:sp>
        <p:nvSpPr>
          <p:cNvPr id="29" name="cdtText Box 101 Id11">
            <a:extLst>
              <a:ext uri="{FF2B5EF4-FFF2-40B4-BE49-F238E27FC236}">
                <a16:creationId xmlns:a16="http://schemas.microsoft.com/office/drawing/2014/main" id="{D868C4C3-20D4-4441-A947-48C9924D39AF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6096000" y="0"/>
            <a:ext cx="1587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5981" rIns="0" bIns="0">
            <a:noAutofit/>
          </a:bodyPr>
          <a:lstStyle/>
          <a:p>
            <a:pPr algn="ctr">
              <a:buClrTx/>
              <a:buFontTx/>
              <a:buNone/>
            </a:pPr>
            <a:endParaRPr lang="en-US" sz="1099" b="1" noProof="0" dirty="0">
              <a:solidFill>
                <a:srgbClr val="990000"/>
              </a:solidFill>
            </a:endParaRPr>
          </a:p>
        </p:txBody>
      </p:sp>
      <p:grpSp>
        <p:nvGrpSpPr>
          <p:cNvPr id="105" name="Gruppieren 104">
            <a:extLst>
              <a:ext uri="{FF2B5EF4-FFF2-40B4-BE49-F238E27FC236}">
                <a16:creationId xmlns:a16="http://schemas.microsoft.com/office/drawing/2014/main" id="{1E25C685-76BB-4491-9877-D393BDFA9D42}"/>
              </a:ext>
            </a:extLst>
          </p:cNvPr>
          <p:cNvGrpSpPr/>
          <p:nvPr/>
        </p:nvGrpSpPr>
        <p:grpSpPr>
          <a:xfrm>
            <a:off x="-215888" y="-216000"/>
            <a:ext cx="12622226" cy="7290000"/>
            <a:chOff x="-216000" y="-216000"/>
            <a:chExt cx="12628800" cy="7290000"/>
          </a:xfrm>
        </p:grpSpPr>
        <p:cxnSp>
          <p:nvCxnSpPr>
            <p:cNvPr id="106" name="Gerade Verbindung 2">
              <a:extLst>
                <a:ext uri="{FF2B5EF4-FFF2-40B4-BE49-F238E27FC236}">
                  <a16:creationId xmlns:a16="http://schemas.microsoft.com/office/drawing/2014/main" id="{79E349D4-35D4-4C40-A33F-47EE8899BA50}"/>
                </a:ext>
              </a:extLst>
            </p:cNvPr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7" name="Gerade Verbindung 35">
              <a:extLst>
                <a:ext uri="{FF2B5EF4-FFF2-40B4-BE49-F238E27FC236}">
                  <a16:creationId xmlns:a16="http://schemas.microsoft.com/office/drawing/2014/main" id="{026AC940-3FB3-40E3-9695-C348B2179D70}"/>
                </a:ext>
              </a:extLst>
            </p:cNvPr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8" name="Gerade Verbindung 36">
              <a:extLst>
                <a:ext uri="{FF2B5EF4-FFF2-40B4-BE49-F238E27FC236}">
                  <a16:creationId xmlns:a16="http://schemas.microsoft.com/office/drawing/2014/main" id="{CA43A8BF-744E-46E2-8975-5F1BDEDE712D}"/>
                </a:ext>
              </a:extLst>
            </p:cNvPr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9" name="Gerade Verbindung 37">
              <a:extLst>
                <a:ext uri="{FF2B5EF4-FFF2-40B4-BE49-F238E27FC236}">
                  <a16:creationId xmlns:a16="http://schemas.microsoft.com/office/drawing/2014/main" id="{7DD0BB53-E797-40E9-9F95-E2CAFF06D288}"/>
                </a:ext>
              </a:extLst>
            </p:cNvPr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0" name="Gerade Verbindung 38">
              <a:extLst>
                <a:ext uri="{FF2B5EF4-FFF2-40B4-BE49-F238E27FC236}">
                  <a16:creationId xmlns:a16="http://schemas.microsoft.com/office/drawing/2014/main" id="{30A3570C-95F1-47DF-AF06-B474C8FBB61D}"/>
                </a:ext>
              </a:extLst>
            </p:cNvPr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1" name="Gerade Verbindung 39">
              <a:extLst>
                <a:ext uri="{FF2B5EF4-FFF2-40B4-BE49-F238E27FC236}">
                  <a16:creationId xmlns:a16="http://schemas.microsoft.com/office/drawing/2014/main" id="{C58FBFC2-E989-43FE-BF17-F51092F1E58D}"/>
                </a:ext>
              </a:extLst>
            </p:cNvPr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3" name="Gerade Verbindung 41">
              <a:extLst>
                <a:ext uri="{FF2B5EF4-FFF2-40B4-BE49-F238E27FC236}">
                  <a16:creationId xmlns:a16="http://schemas.microsoft.com/office/drawing/2014/main" id="{8EAC657B-055A-4CC3-AB49-AA290A5F4DB7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4" name="Gerade Verbindung 42">
              <a:extLst>
                <a:ext uri="{FF2B5EF4-FFF2-40B4-BE49-F238E27FC236}">
                  <a16:creationId xmlns:a16="http://schemas.microsoft.com/office/drawing/2014/main" id="{26E3B2FF-3FEB-40C8-82AC-7E86CA59AF57}"/>
                </a:ext>
              </a:extLst>
            </p:cNvPr>
            <p:cNvCxnSpPr/>
            <p:nvPr userDrawn="1"/>
          </p:nvCxnSpPr>
          <p:spPr bwMode="auto">
            <a:xfrm rot="5400000">
              <a:off x="123228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5" name="Gerade Verbindung 43">
              <a:extLst>
                <a:ext uri="{FF2B5EF4-FFF2-40B4-BE49-F238E27FC236}">
                  <a16:creationId xmlns:a16="http://schemas.microsoft.com/office/drawing/2014/main" id="{A220FF28-502B-4F24-A9C9-87C7A762F374}"/>
                </a:ext>
              </a:extLst>
            </p:cNvPr>
            <p:cNvCxnSpPr/>
            <p:nvPr userDrawn="1"/>
          </p:nvCxnSpPr>
          <p:spPr bwMode="auto">
            <a:xfrm rot="5400000">
              <a:off x="123228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6" name="Gerade Verbindung 44">
              <a:extLst>
                <a:ext uri="{FF2B5EF4-FFF2-40B4-BE49-F238E27FC236}">
                  <a16:creationId xmlns:a16="http://schemas.microsoft.com/office/drawing/2014/main" id="{B59B917F-57FE-466A-9552-B7FB57154EF1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7" name="Gerade Verbindung 51">
              <a:extLst>
                <a:ext uri="{FF2B5EF4-FFF2-40B4-BE49-F238E27FC236}">
                  <a16:creationId xmlns:a16="http://schemas.microsoft.com/office/drawing/2014/main" id="{9FC6CEB4-B113-4EE9-80C9-55235A19D1E3}"/>
                </a:ext>
              </a:extLst>
            </p:cNvPr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8" name="Gerade Verbindung 52">
              <a:extLst>
                <a:ext uri="{FF2B5EF4-FFF2-40B4-BE49-F238E27FC236}">
                  <a16:creationId xmlns:a16="http://schemas.microsoft.com/office/drawing/2014/main" id="{16EC2D6E-A537-4C81-9203-28C2FFDAD8E1}"/>
                </a:ext>
              </a:extLst>
            </p:cNvPr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9" name="Gerade Verbindung 53">
              <a:extLst>
                <a:ext uri="{FF2B5EF4-FFF2-40B4-BE49-F238E27FC236}">
                  <a16:creationId xmlns:a16="http://schemas.microsoft.com/office/drawing/2014/main" id="{659A0933-CA9F-45A6-A0A6-986E86C63241}"/>
                </a:ext>
              </a:extLst>
            </p:cNvPr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0" name="Gerade Verbindung 54">
              <a:extLst>
                <a:ext uri="{FF2B5EF4-FFF2-40B4-BE49-F238E27FC236}">
                  <a16:creationId xmlns:a16="http://schemas.microsoft.com/office/drawing/2014/main" id="{45A6D3D4-1BB0-4312-ADFD-807C2C47D40C}"/>
                </a:ext>
              </a:extLst>
            </p:cNvPr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1" name="Gerade Verbindung 55">
              <a:extLst>
                <a:ext uri="{FF2B5EF4-FFF2-40B4-BE49-F238E27FC236}">
                  <a16:creationId xmlns:a16="http://schemas.microsoft.com/office/drawing/2014/main" id="{48717B91-A00D-452D-9E20-65E138B89250}"/>
                </a:ext>
              </a:extLst>
            </p:cNvPr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2" name="Gerade Verbindung 56">
              <a:extLst>
                <a:ext uri="{FF2B5EF4-FFF2-40B4-BE49-F238E27FC236}">
                  <a16:creationId xmlns:a16="http://schemas.microsoft.com/office/drawing/2014/main" id="{B6C6D47A-61EB-476C-8B05-FF553363EE0D}"/>
                </a:ext>
              </a:extLst>
            </p:cNvPr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4" name="Gerade Verbindung 58">
              <a:extLst>
                <a:ext uri="{FF2B5EF4-FFF2-40B4-BE49-F238E27FC236}">
                  <a16:creationId xmlns:a16="http://schemas.microsoft.com/office/drawing/2014/main" id="{4899D9AA-3563-4B17-B5C4-1F41A09D993D}"/>
                </a:ext>
              </a:extLst>
            </p:cNvPr>
            <p:cNvCxnSpPr/>
            <p:nvPr userDrawn="1"/>
          </p:nvCxnSpPr>
          <p:spPr bwMode="auto">
            <a:xfrm rot="5400000">
              <a:off x="-1260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5" name="Gerade Verbindung 59">
              <a:extLst>
                <a:ext uri="{FF2B5EF4-FFF2-40B4-BE49-F238E27FC236}">
                  <a16:creationId xmlns:a16="http://schemas.microsoft.com/office/drawing/2014/main" id="{99155C60-A1DA-441D-BE49-7D774E9DA89F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6" name="Gerade Verbindung 60">
              <a:extLst>
                <a:ext uri="{FF2B5EF4-FFF2-40B4-BE49-F238E27FC236}">
                  <a16:creationId xmlns:a16="http://schemas.microsoft.com/office/drawing/2014/main" id="{A25842B4-61C7-43E2-8182-C7906003FD0A}"/>
                </a:ext>
              </a:extLst>
            </p:cNvPr>
            <p:cNvCxnSpPr/>
            <p:nvPr userDrawn="1"/>
          </p:nvCxnSpPr>
          <p:spPr bwMode="auto">
            <a:xfrm rot="5400000">
              <a:off x="-1260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7" name="Gerade Verbindung 61">
              <a:extLst>
                <a:ext uri="{FF2B5EF4-FFF2-40B4-BE49-F238E27FC236}">
                  <a16:creationId xmlns:a16="http://schemas.microsoft.com/office/drawing/2014/main" id="{C42C8704-7F91-4F45-A2CB-526C8A11B084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3187975027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hapter title Blue light">
    <p:bg>
      <p:bgPr>
        <a:solidFill>
          <a:srgbClr val="50BE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dtText Box 101 Id11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096000" y="0"/>
            <a:ext cx="1587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5981" rIns="0" bIns="0">
            <a:noAutofit/>
          </a:bodyPr>
          <a:lstStyle/>
          <a:p>
            <a:pPr algn="ctr">
              <a:buClrTx/>
              <a:buFontTx/>
              <a:buNone/>
            </a:pPr>
            <a:endParaRPr lang="de-DE" sz="1099" b="1" noProof="0" dirty="0">
              <a:solidFill>
                <a:srgbClr val="990000"/>
              </a:solidFill>
            </a:endParaRPr>
          </a:p>
        </p:txBody>
      </p:sp>
      <p:sp>
        <p:nvSpPr>
          <p:cNvPr id="34" name="cdtRectangle 115 Id57350"/>
          <p:cNvSpPr>
            <a:spLocks noGrp="1" noChangeArrowheads="1"/>
          </p:cNvSpPr>
          <p:nvPr>
            <p:ph type="ctrTitle"/>
            <p:custDataLst>
              <p:tags r:id="rId2"/>
            </p:custDataLst>
          </p:nvPr>
        </p:nvSpPr>
        <p:spPr bwMode="auto">
          <a:xfrm>
            <a:off x="626736" y="4503910"/>
            <a:ext cx="6476627" cy="1663205"/>
          </a:xfrm>
          <a:noFill/>
        </p:spPr>
        <p:txBody>
          <a:bodyPr wrap="square" lIns="216000" tIns="90000" rIns="216000" bIns="216000" anchor="b" anchorCtr="0">
            <a:spAutoFit/>
          </a:bodyPr>
          <a:lstStyle>
            <a:lvl1pPr>
              <a:defRPr sz="4398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1233F557-8672-4915-B6FB-BE87693FF4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49189" y="324000"/>
            <a:ext cx="2158876" cy="913680"/>
          </a:xfrm>
          <a:prstGeom prst="rect">
            <a:avLst/>
          </a:prstGeom>
        </p:spPr>
      </p:pic>
      <p:sp>
        <p:nvSpPr>
          <p:cNvPr id="29" name="cdtText Box 101 Id11">
            <a:extLst>
              <a:ext uri="{FF2B5EF4-FFF2-40B4-BE49-F238E27FC236}">
                <a16:creationId xmlns:a16="http://schemas.microsoft.com/office/drawing/2014/main" id="{D7D14F5B-C4EE-4C9E-A786-EBF8D008791F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6096000" y="0"/>
            <a:ext cx="1587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5981" rIns="0" bIns="0">
            <a:noAutofit/>
          </a:bodyPr>
          <a:lstStyle/>
          <a:p>
            <a:pPr algn="ctr">
              <a:buClrTx/>
              <a:buFontTx/>
              <a:buNone/>
            </a:pPr>
            <a:endParaRPr lang="en-US" sz="1099" b="1" noProof="0" dirty="0">
              <a:solidFill>
                <a:srgbClr val="990000"/>
              </a:solidFill>
            </a:endParaRPr>
          </a:p>
        </p:txBody>
      </p:sp>
      <p:grpSp>
        <p:nvGrpSpPr>
          <p:cNvPr id="105" name="Gruppieren 104">
            <a:extLst>
              <a:ext uri="{FF2B5EF4-FFF2-40B4-BE49-F238E27FC236}">
                <a16:creationId xmlns:a16="http://schemas.microsoft.com/office/drawing/2014/main" id="{9E0C4F1F-E98D-4A6C-A883-F79373619D70}"/>
              </a:ext>
            </a:extLst>
          </p:cNvPr>
          <p:cNvGrpSpPr/>
          <p:nvPr/>
        </p:nvGrpSpPr>
        <p:grpSpPr>
          <a:xfrm>
            <a:off x="-215888" y="-216000"/>
            <a:ext cx="12622226" cy="7290000"/>
            <a:chOff x="-216000" y="-216000"/>
            <a:chExt cx="12628800" cy="7290000"/>
          </a:xfrm>
        </p:grpSpPr>
        <p:cxnSp>
          <p:nvCxnSpPr>
            <p:cNvPr id="106" name="Gerade Verbindung 2">
              <a:extLst>
                <a:ext uri="{FF2B5EF4-FFF2-40B4-BE49-F238E27FC236}">
                  <a16:creationId xmlns:a16="http://schemas.microsoft.com/office/drawing/2014/main" id="{A3D26308-40CB-48A7-AF96-EF9045A08BE2}"/>
                </a:ext>
              </a:extLst>
            </p:cNvPr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7" name="Gerade Verbindung 35">
              <a:extLst>
                <a:ext uri="{FF2B5EF4-FFF2-40B4-BE49-F238E27FC236}">
                  <a16:creationId xmlns:a16="http://schemas.microsoft.com/office/drawing/2014/main" id="{5180E20C-98F2-45EE-80DC-C1009667C22E}"/>
                </a:ext>
              </a:extLst>
            </p:cNvPr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8" name="Gerade Verbindung 36">
              <a:extLst>
                <a:ext uri="{FF2B5EF4-FFF2-40B4-BE49-F238E27FC236}">
                  <a16:creationId xmlns:a16="http://schemas.microsoft.com/office/drawing/2014/main" id="{BB543B84-0A17-4A01-ADCC-8D65FECF4F94}"/>
                </a:ext>
              </a:extLst>
            </p:cNvPr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9" name="Gerade Verbindung 37">
              <a:extLst>
                <a:ext uri="{FF2B5EF4-FFF2-40B4-BE49-F238E27FC236}">
                  <a16:creationId xmlns:a16="http://schemas.microsoft.com/office/drawing/2014/main" id="{F3F78FF5-4080-4506-86BE-63C5852C332F}"/>
                </a:ext>
              </a:extLst>
            </p:cNvPr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0" name="Gerade Verbindung 38">
              <a:extLst>
                <a:ext uri="{FF2B5EF4-FFF2-40B4-BE49-F238E27FC236}">
                  <a16:creationId xmlns:a16="http://schemas.microsoft.com/office/drawing/2014/main" id="{6FEC6D06-0326-4E58-96F6-721AFC0BC3E8}"/>
                </a:ext>
              </a:extLst>
            </p:cNvPr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1" name="Gerade Verbindung 39">
              <a:extLst>
                <a:ext uri="{FF2B5EF4-FFF2-40B4-BE49-F238E27FC236}">
                  <a16:creationId xmlns:a16="http://schemas.microsoft.com/office/drawing/2014/main" id="{0C8F59D6-3101-47F1-A49A-9E632D0438A7}"/>
                </a:ext>
              </a:extLst>
            </p:cNvPr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3" name="Gerade Verbindung 41">
              <a:extLst>
                <a:ext uri="{FF2B5EF4-FFF2-40B4-BE49-F238E27FC236}">
                  <a16:creationId xmlns:a16="http://schemas.microsoft.com/office/drawing/2014/main" id="{68FFF47D-C1BC-4BF6-90F1-0C6DC0B2440E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4" name="Gerade Verbindung 42">
              <a:extLst>
                <a:ext uri="{FF2B5EF4-FFF2-40B4-BE49-F238E27FC236}">
                  <a16:creationId xmlns:a16="http://schemas.microsoft.com/office/drawing/2014/main" id="{B3670EFC-532A-4D1E-A4CB-01A6C5153387}"/>
                </a:ext>
              </a:extLst>
            </p:cNvPr>
            <p:cNvCxnSpPr/>
            <p:nvPr userDrawn="1"/>
          </p:nvCxnSpPr>
          <p:spPr bwMode="auto">
            <a:xfrm rot="5400000">
              <a:off x="123228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5" name="Gerade Verbindung 43">
              <a:extLst>
                <a:ext uri="{FF2B5EF4-FFF2-40B4-BE49-F238E27FC236}">
                  <a16:creationId xmlns:a16="http://schemas.microsoft.com/office/drawing/2014/main" id="{97CDA0E4-200A-464B-A11D-D544B70DE775}"/>
                </a:ext>
              </a:extLst>
            </p:cNvPr>
            <p:cNvCxnSpPr/>
            <p:nvPr userDrawn="1"/>
          </p:nvCxnSpPr>
          <p:spPr bwMode="auto">
            <a:xfrm rot="5400000">
              <a:off x="123228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6" name="Gerade Verbindung 44">
              <a:extLst>
                <a:ext uri="{FF2B5EF4-FFF2-40B4-BE49-F238E27FC236}">
                  <a16:creationId xmlns:a16="http://schemas.microsoft.com/office/drawing/2014/main" id="{22A1B78B-9F72-49C7-9D6B-1641B08B1C2D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7" name="Gerade Verbindung 51">
              <a:extLst>
                <a:ext uri="{FF2B5EF4-FFF2-40B4-BE49-F238E27FC236}">
                  <a16:creationId xmlns:a16="http://schemas.microsoft.com/office/drawing/2014/main" id="{C8632A42-7C89-4241-B8CE-F7556975528E}"/>
                </a:ext>
              </a:extLst>
            </p:cNvPr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8" name="Gerade Verbindung 52">
              <a:extLst>
                <a:ext uri="{FF2B5EF4-FFF2-40B4-BE49-F238E27FC236}">
                  <a16:creationId xmlns:a16="http://schemas.microsoft.com/office/drawing/2014/main" id="{E107243A-024A-4BFC-99EC-78D358C0FC41}"/>
                </a:ext>
              </a:extLst>
            </p:cNvPr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9" name="Gerade Verbindung 53">
              <a:extLst>
                <a:ext uri="{FF2B5EF4-FFF2-40B4-BE49-F238E27FC236}">
                  <a16:creationId xmlns:a16="http://schemas.microsoft.com/office/drawing/2014/main" id="{A5D00AE1-F788-49E2-AAFF-2837F4D54549}"/>
                </a:ext>
              </a:extLst>
            </p:cNvPr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0" name="Gerade Verbindung 54">
              <a:extLst>
                <a:ext uri="{FF2B5EF4-FFF2-40B4-BE49-F238E27FC236}">
                  <a16:creationId xmlns:a16="http://schemas.microsoft.com/office/drawing/2014/main" id="{28E00583-CB44-4498-BE0A-6F853707EC00}"/>
                </a:ext>
              </a:extLst>
            </p:cNvPr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1" name="Gerade Verbindung 55">
              <a:extLst>
                <a:ext uri="{FF2B5EF4-FFF2-40B4-BE49-F238E27FC236}">
                  <a16:creationId xmlns:a16="http://schemas.microsoft.com/office/drawing/2014/main" id="{572A6005-3082-4926-B6BD-F5A2BF54023C}"/>
                </a:ext>
              </a:extLst>
            </p:cNvPr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2" name="Gerade Verbindung 56">
              <a:extLst>
                <a:ext uri="{FF2B5EF4-FFF2-40B4-BE49-F238E27FC236}">
                  <a16:creationId xmlns:a16="http://schemas.microsoft.com/office/drawing/2014/main" id="{4BD07F84-61B4-4E5A-AEF5-3917145BA45C}"/>
                </a:ext>
              </a:extLst>
            </p:cNvPr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4" name="Gerade Verbindung 58">
              <a:extLst>
                <a:ext uri="{FF2B5EF4-FFF2-40B4-BE49-F238E27FC236}">
                  <a16:creationId xmlns:a16="http://schemas.microsoft.com/office/drawing/2014/main" id="{6CD6617B-BB16-427D-A0D5-4509C474B8DF}"/>
                </a:ext>
              </a:extLst>
            </p:cNvPr>
            <p:cNvCxnSpPr/>
            <p:nvPr userDrawn="1"/>
          </p:nvCxnSpPr>
          <p:spPr bwMode="auto">
            <a:xfrm rot="5400000">
              <a:off x="-1260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5" name="Gerade Verbindung 59">
              <a:extLst>
                <a:ext uri="{FF2B5EF4-FFF2-40B4-BE49-F238E27FC236}">
                  <a16:creationId xmlns:a16="http://schemas.microsoft.com/office/drawing/2014/main" id="{B16D7D2C-5662-45E3-83EE-EFD267C07920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6" name="Gerade Verbindung 60">
              <a:extLst>
                <a:ext uri="{FF2B5EF4-FFF2-40B4-BE49-F238E27FC236}">
                  <a16:creationId xmlns:a16="http://schemas.microsoft.com/office/drawing/2014/main" id="{D25ED4BF-73AF-4826-9661-8D7262AEA2FA}"/>
                </a:ext>
              </a:extLst>
            </p:cNvPr>
            <p:cNvCxnSpPr/>
            <p:nvPr userDrawn="1"/>
          </p:nvCxnSpPr>
          <p:spPr bwMode="auto">
            <a:xfrm rot="5400000">
              <a:off x="-1260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7" name="Gerade Verbindung 61">
              <a:extLst>
                <a:ext uri="{FF2B5EF4-FFF2-40B4-BE49-F238E27FC236}">
                  <a16:creationId xmlns:a16="http://schemas.microsoft.com/office/drawing/2014/main" id="{BD9FD470-8E36-49B0-AF00-F6F90892A75B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87586616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+ Inde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4" name="cdtText Placeholder 12 Id13"/>
          <p:cNvSpPr>
            <a:spLocks noGrp="1"/>
          </p:cNvSpPr>
          <p:nvPr>
            <p:ph type="body" sz="quarter" idx="14" hasCustomPrompt="1"/>
            <p:custDataLst>
              <p:tags r:id="rId1"/>
            </p:custDataLst>
          </p:nvPr>
        </p:nvSpPr>
        <p:spPr bwMode="auto">
          <a:xfrm>
            <a:off x="4656571" y="1414800"/>
            <a:ext cx="7535429" cy="4752000"/>
          </a:xfrm>
          <a:solidFill>
            <a:srgbClr val="CDD9E1"/>
          </a:solidFill>
        </p:spPr>
        <p:txBody>
          <a:bodyPr lIns="288000" tIns="252000" rIns="576000" bIns="252000"/>
          <a:lstStyle>
            <a:lvl1pPr marL="0" inden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Font typeface="Arial" pitchFamily="34" charset="0"/>
              <a:buNone/>
              <a:tabLst>
                <a:tab pos="5356720" algn="r"/>
              </a:tabLst>
              <a:defRPr>
                <a:solidFill>
                  <a:srgbClr val="000000"/>
                </a:solidFill>
              </a:defRPr>
            </a:lvl1pPr>
            <a:lvl2pPr marL="17991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0">
                <a:solidFill>
                  <a:srgbClr val="000000"/>
                </a:solidFill>
              </a:defRPr>
            </a:lvl2pPr>
            <a:lvl3pPr marL="17991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1">
                <a:solidFill>
                  <a:srgbClr val="000000"/>
                </a:solidFill>
              </a:defRPr>
            </a:lvl3pPr>
            <a:lvl4pPr marL="35982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0">
                <a:solidFill>
                  <a:srgbClr val="000000"/>
                </a:solidFill>
              </a:defRPr>
            </a:lvl4pPr>
            <a:lvl5pPr marL="35982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1" baseline="0">
                <a:solidFill>
                  <a:srgbClr val="000000"/>
                </a:solidFill>
              </a:defRPr>
            </a:lvl5pPr>
            <a:lvl6pPr marL="360183" indent="-180885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1"/>
            </a:lvl6pPr>
          </a:lstStyle>
          <a:p>
            <a:pPr lvl="0"/>
            <a:r>
              <a:rPr lang="de-DE" noProof="0" dirty="0"/>
              <a:t>Inhaltsverzeichnis / Kontakt durch Klicken bearbeiten</a:t>
            </a:r>
          </a:p>
          <a:p>
            <a:pPr lvl="1"/>
            <a:r>
              <a:rPr lang="de-DE" noProof="0" dirty="0"/>
              <a:t>Kapitel</a:t>
            </a:r>
          </a:p>
          <a:p>
            <a:pPr lvl="2"/>
            <a:r>
              <a:rPr lang="de-DE" noProof="0" dirty="0"/>
              <a:t>Aktives Kapitel</a:t>
            </a:r>
          </a:p>
          <a:p>
            <a:pPr lvl="3"/>
            <a:r>
              <a:rPr lang="de-DE" noProof="0" dirty="0"/>
              <a:t>Unterkapitel</a:t>
            </a:r>
          </a:p>
          <a:p>
            <a:pPr lvl="4"/>
            <a:r>
              <a:rPr lang="de-DE" noProof="0" dirty="0"/>
              <a:t>Aktives Unterkapitel</a:t>
            </a:r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15"/>
          </p:nvPr>
        </p:nvSpPr>
        <p:spPr>
          <a:xfrm>
            <a:off x="0" y="1414800"/>
            <a:ext cx="4512050" cy="4752000"/>
          </a:xfrm>
        </p:spPr>
        <p:txBody>
          <a:bodyPr tIns="1800000"/>
          <a:lstStyle>
            <a:lvl1pPr algn="ctr"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48112221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+ Index" preserve="1">
  <p:cSld name="Text + Inde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-1"/>
            <a:ext cx="12192000" cy="14148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13" name="cdtText Placeholder 12 Id13"/>
          <p:cNvSpPr>
            <a:spLocks noGrp="1"/>
          </p:cNvSpPr>
          <p:nvPr>
            <p:ph type="body" sz="quarter" idx="13"/>
            <p:custDataLst>
              <p:tags r:id="rId3"/>
            </p:custDataLst>
          </p:nvPr>
        </p:nvSpPr>
        <p:spPr>
          <a:xfrm>
            <a:off x="626737" y="1414801"/>
            <a:ext cx="3885890" cy="4750549"/>
          </a:xfrm>
        </p:spPr>
        <p:txBody>
          <a:bodyPr/>
          <a:lstStyle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5" name="cdtTextplatzhalter 12 Id5"/>
          <p:cNvSpPr>
            <a:spLocks noGrp="1"/>
          </p:cNvSpPr>
          <p:nvPr>
            <p:ph type="body" sz="quarter" idx="14" hasCustomPrompt="1"/>
            <p:custDataLst>
              <p:tags r:id="rId4"/>
            </p:custDataLst>
          </p:nvPr>
        </p:nvSpPr>
        <p:spPr bwMode="auto">
          <a:xfrm>
            <a:off x="4656570" y="1414800"/>
            <a:ext cx="7535430" cy="4752000"/>
          </a:xfrm>
          <a:solidFill>
            <a:srgbClr val="CDD9E1"/>
          </a:solidFill>
        </p:spPr>
        <p:txBody>
          <a:bodyPr lIns="288000" tIns="252000" rIns="576000" bIns="252000"/>
          <a:lstStyle>
            <a:lvl1pPr marL="0" inden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Font typeface="Arial" pitchFamily="34" charset="0"/>
              <a:buNone/>
              <a:tabLst>
                <a:tab pos="5356720" algn="r"/>
              </a:tabLst>
              <a:defRPr>
                <a:solidFill>
                  <a:srgbClr val="000000"/>
                </a:solidFill>
              </a:defRPr>
            </a:lvl1pPr>
            <a:lvl2pPr marL="17991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0">
                <a:solidFill>
                  <a:srgbClr val="000000"/>
                </a:solidFill>
              </a:defRPr>
            </a:lvl2pPr>
            <a:lvl3pPr marL="17991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1">
                <a:solidFill>
                  <a:srgbClr val="000000"/>
                </a:solidFill>
              </a:defRPr>
            </a:lvl3pPr>
            <a:lvl4pPr marL="35982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0">
                <a:solidFill>
                  <a:srgbClr val="000000"/>
                </a:solidFill>
              </a:defRPr>
            </a:lvl4pPr>
            <a:lvl5pPr marL="35982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1" baseline="0">
                <a:solidFill>
                  <a:srgbClr val="000000"/>
                </a:solidFill>
              </a:defRPr>
            </a:lvl5pPr>
            <a:lvl6pPr marL="360183" indent="-180885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1"/>
            </a:lvl6pPr>
          </a:lstStyle>
          <a:p>
            <a:pPr lvl="0"/>
            <a:r>
              <a:rPr lang="de-DE" noProof="0" dirty="0"/>
              <a:t>Inhaltsverzeichnis / Kontakt durch Klicken bearbeiten</a:t>
            </a:r>
          </a:p>
          <a:p>
            <a:pPr lvl="1"/>
            <a:r>
              <a:rPr lang="de-DE" noProof="0" dirty="0"/>
              <a:t>Kapitel</a:t>
            </a:r>
          </a:p>
          <a:p>
            <a:pPr lvl="2"/>
            <a:r>
              <a:rPr lang="de-DE" noProof="0" dirty="0"/>
              <a:t>Aktives Kapitel</a:t>
            </a:r>
          </a:p>
          <a:p>
            <a:pPr lvl="3"/>
            <a:r>
              <a:rPr lang="de-DE" noProof="0" dirty="0"/>
              <a:t>Unterkapitel</a:t>
            </a:r>
          </a:p>
          <a:p>
            <a:pPr lvl="4"/>
            <a:r>
              <a:rPr lang="de-DE" noProof="0" dirty="0"/>
              <a:t>Aktives Unterkapitel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101016629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ree Content" preserve="1">
  <p:cSld name="F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2718129301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ree Content color fi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A31C5F9-CF0C-4D4E-88EA-D62D2332E2B2}"/>
              </a:ext>
            </a:extLst>
          </p:cNvPr>
          <p:cNvSpPr/>
          <p:nvPr/>
        </p:nvSpPr>
        <p:spPr bwMode="auto">
          <a:xfrm>
            <a:off x="0" y="1414800"/>
            <a:ext cx="12192000" cy="4752000"/>
          </a:xfrm>
          <a:prstGeom prst="rect">
            <a:avLst/>
          </a:prstGeom>
          <a:solidFill>
            <a:srgbClr val="CDD9E1"/>
          </a:solidFill>
          <a:ln>
            <a:noFill/>
          </a:ln>
          <a:effectLst/>
        </p:spPr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de-DE" sz="1799" noProof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2B0309-19D5-47DB-98BB-33A9137943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noProof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92077349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ngle 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4" name="Bildplatzhalter 3"/>
          <p:cNvSpPr>
            <a:spLocks noGrp="1"/>
          </p:cNvSpPr>
          <p:nvPr>
            <p:ph type="pic" sz="quarter" idx="10"/>
          </p:nvPr>
        </p:nvSpPr>
        <p:spPr>
          <a:xfrm>
            <a:off x="0" y="1414800"/>
            <a:ext cx="12197647" cy="4752000"/>
          </a:xfrm>
        </p:spPr>
        <p:txBody>
          <a:bodyPr tIns="1800000"/>
          <a:lstStyle>
            <a:lvl1pPr algn="ctr"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6940101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color fill">
    <p:bg>
      <p:bgPr>
        <a:solidFill>
          <a:srgbClr val="CDD9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dtRectangle 115 Id57350"/>
          <p:cNvSpPr>
            <a:spLocks noGrp="1" noChangeArrowheads="1"/>
          </p:cNvSpPr>
          <p:nvPr>
            <p:ph type="ctrTitle"/>
            <p:custDataLst>
              <p:tags r:id="rId1"/>
            </p:custDataLst>
          </p:nvPr>
        </p:nvSpPr>
        <p:spPr bwMode="ltGray">
          <a:xfrm>
            <a:off x="626736" y="4076150"/>
            <a:ext cx="6476627" cy="1662564"/>
          </a:xfrm>
          <a:gradFill>
            <a:gsLst>
              <a:gs pos="83000">
                <a:srgbClr val="0099B0">
                  <a:alpha val="85000"/>
                </a:srgbClr>
              </a:gs>
              <a:gs pos="50000">
                <a:srgbClr val="009999">
                  <a:alpha val="85000"/>
                </a:srgbClr>
              </a:gs>
              <a:gs pos="0">
                <a:srgbClr val="50BEBE">
                  <a:alpha val="85000"/>
                </a:srgbClr>
              </a:gs>
              <a:gs pos="100000">
                <a:srgbClr val="0099CB">
                  <a:alpha val="85000"/>
                </a:srgbClr>
              </a:gs>
            </a:gsLst>
            <a:lin ang="0" scaled="0"/>
          </a:gradFill>
        </p:spPr>
        <p:txBody>
          <a:bodyPr wrap="square" lIns="216000" tIns="90000" rIns="216000" bIns="216000" anchor="b" anchorCtr="0">
            <a:spAutoFit/>
          </a:bodyPr>
          <a:lstStyle>
            <a:lvl1pPr>
              <a:defRPr sz="4398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4" name="cdtText Box 101 Id11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096000" y="0"/>
            <a:ext cx="1587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5981" rIns="0" bIns="0">
            <a:noAutofit/>
          </a:bodyPr>
          <a:lstStyle/>
          <a:p>
            <a:pPr algn="ctr">
              <a:buClrTx/>
              <a:buFontTx/>
              <a:buNone/>
            </a:pPr>
            <a:endParaRPr lang="de-DE" sz="1099" b="1" noProof="0" dirty="0">
              <a:solidFill>
                <a:srgbClr val="990000"/>
              </a:solidFill>
            </a:endParaRPr>
          </a:p>
        </p:txBody>
      </p:sp>
      <p:sp>
        <p:nvSpPr>
          <p:cNvPr id="8" name="Textplatzhalter 57343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626736" y="5842800"/>
            <a:ext cx="6476627" cy="324000"/>
          </a:xfrm>
          <a:solidFill>
            <a:schemeClr val="bg1">
              <a:alpha val="85000"/>
            </a:schemeClr>
          </a:solidFill>
        </p:spPr>
        <p:txBody>
          <a:bodyPr lIns="216000" tIns="90000" rIns="216000" bIns="46800"/>
          <a:lstStyle>
            <a:lvl1pPr algn="r">
              <a:lnSpc>
                <a:spcPct val="100000"/>
              </a:lnSpc>
              <a:defRPr sz="999" b="1"/>
            </a:lvl1pPr>
            <a:lvl2pPr marL="1587" indent="0">
              <a:buNone/>
              <a:defRPr/>
            </a:lvl2pPr>
          </a:lstStyle>
          <a:p>
            <a:pPr lvl="0"/>
            <a:r>
              <a:rPr lang="de-DE" noProof="0" dirty="0"/>
              <a:t>Bitte URL einfügen</a:t>
            </a:r>
          </a:p>
        </p:txBody>
      </p:sp>
      <p:sp>
        <p:nvSpPr>
          <p:cNvPr id="11" name="Textplatzhalter 57343"/>
          <p:cNvSpPr>
            <a:spLocks noGrp="1"/>
          </p:cNvSpPr>
          <p:nvPr>
            <p:ph type="body" sz="quarter" idx="13" hasCustomPrompt="1"/>
          </p:nvPr>
        </p:nvSpPr>
        <p:spPr>
          <a:xfrm>
            <a:off x="626736" y="5842800"/>
            <a:ext cx="3309801" cy="324000"/>
          </a:xfrm>
        </p:spPr>
        <p:txBody>
          <a:bodyPr lIns="216000" tIns="90000" rIns="0" bIns="46800"/>
          <a:lstStyle>
            <a:lvl1pPr algn="l">
              <a:lnSpc>
                <a:spcPct val="100000"/>
              </a:lnSpc>
              <a:defRPr sz="999" b="1"/>
            </a:lvl1pPr>
            <a:lvl2pPr marL="1587" indent="0">
              <a:buNone/>
              <a:defRPr/>
            </a:lvl2pPr>
          </a:lstStyle>
          <a:p>
            <a:pPr lvl="0"/>
            <a:r>
              <a:rPr lang="de-DE" noProof="0" dirty="0"/>
              <a:t>Bitte Schutzvermerk einfügen</a:t>
            </a:r>
          </a:p>
        </p:txBody>
      </p:sp>
      <p:grpSp>
        <p:nvGrpSpPr>
          <p:cNvPr id="57" name="Gruppieren 3">
            <a:extLst>
              <a:ext uri="{FF2B5EF4-FFF2-40B4-BE49-F238E27FC236}">
                <a16:creationId xmlns:a16="http://schemas.microsoft.com/office/drawing/2014/main" id="{B5C21E21-E052-451B-BDE0-E43FC40207DD}"/>
              </a:ext>
            </a:extLst>
          </p:cNvPr>
          <p:cNvGrpSpPr/>
          <p:nvPr/>
        </p:nvGrpSpPr>
        <p:grpSpPr>
          <a:xfrm>
            <a:off x="-215888" y="-216000"/>
            <a:ext cx="12622226" cy="7290000"/>
            <a:chOff x="-216000" y="-216000"/>
            <a:chExt cx="12628800" cy="7290000"/>
          </a:xfrm>
        </p:grpSpPr>
        <p:cxnSp>
          <p:nvCxnSpPr>
            <p:cNvPr id="58" name="Gerade Verbindung 2">
              <a:extLst>
                <a:ext uri="{FF2B5EF4-FFF2-40B4-BE49-F238E27FC236}">
                  <a16:creationId xmlns:a16="http://schemas.microsoft.com/office/drawing/2014/main" id="{542A1893-0B87-4B3D-B4FA-867FA11CCFB1}"/>
                </a:ext>
              </a:extLst>
            </p:cNvPr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9" name="Gerade Verbindung 35">
              <a:extLst>
                <a:ext uri="{FF2B5EF4-FFF2-40B4-BE49-F238E27FC236}">
                  <a16:creationId xmlns:a16="http://schemas.microsoft.com/office/drawing/2014/main" id="{D2B17994-E420-4CB1-A7CD-E535DF6125C9}"/>
                </a:ext>
              </a:extLst>
            </p:cNvPr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0" name="Gerade Verbindung 36">
              <a:extLst>
                <a:ext uri="{FF2B5EF4-FFF2-40B4-BE49-F238E27FC236}">
                  <a16:creationId xmlns:a16="http://schemas.microsoft.com/office/drawing/2014/main" id="{3BA2E6DD-9A67-4C18-9489-15060673EE43}"/>
                </a:ext>
              </a:extLst>
            </p:cNvPr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1" name="Gerade Verbindung 37">
              <a:extLst>
                <a:ext uri="{FF2B5EF4-FFF2-40B4-BE49-F238E27FC236}">
                  <a16:creationId xmlns:a16="http://schemas.microsoft.com/office/drawing/2014/main" id="{FC1854C1-7B49-4012-B63C-C7279D3A0BBD}"/>
                </a:ext>
              </a:extLst>
            </p:cNvPr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2" name="Gerade Verbindung 38">
              <a:extLst>
                <a:ext uri="{FF2B5EF4-FFF2-40B4-BE49-F238E27FC236}">
                  <a16:creationId xmlns:a16="http://schemas.microsoft.com/office/drawing/2014/main" id="{2FEB3565-E837-4D8B-AED8-B46042FD10EA}"/>
                </a:ext>
              </a:extLst>
            </p:cNvPr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3" name="Gerade Verbindung 39">
              <a:extLst>
                <a:ext uri="{FF2B5EF4-FFF2-40B4-BE49-F238E27FC236}">
                  <a16:creationId xmlns:a16="http://schemas.microsoft.com/office/drawing/2014/main" id="{570C7294-614C-4F5A-91AF-34FACC8ECFF5}"/>
                </a:ext>
              </a:extLst>
            </p:cNvPr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5" name="Gerade Verbindung 41">
              <a:extLst>
                <a:ext uri="{FF2B5EF4-FFF2-40B4-BE49-F238E27FC236}">
                  <a16:creationId xmlns:a16="http://schemas.microsoft.com/office/drawing/2014/main" id="{3C1F8C9F-1E38-4E67-B3A4-7466723A1C7C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6" name="Gerade Verbindung 42">
              <a:extLst>
                <a:ext uri="{FF2B5EF4-FFF2-40B4-BE49-F238E27FC236}">
                  <a16:creationId xmlns:a16="http://schemas.microsoft.com/office/drawing/2014/main" id="{F9A18C70-C103-4919-A489-C738B06158E2}"/>
                </a:ext>
              </a:extLst>
            </p:cNvPr>
            <p:cNvCxnSpPr/>
            <p:nvPr userDrawn="1"/>
          </p:nvCxnSpPr>
          <p:spPr bwMode="auto">
            <a:xfrm rot="5400000">
              <a:off x="123228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7" name="Gerade Verbindung 43">
              <a:extLst>
                <a:ext uri="{FF2B5EF4-FFF2-40B4-BE49-F238E27FC236}">
                  <a16:creationId xmlns:a16="http://schemas.microsoft.com/office/drawing/2014/main" id="{3B4FFBD8-5570-4694-AD3B-7F9622D06A3B}"/>
                </a:ext>
              </a:extLst>
            </p:cNvPr>
            <p:cNvCxnSpPr/>
            <p:nvPr userDrawn="1"/>
          </p:nvCxnSpPr>
          <p:spPr bwMode="auto">
            <a:xfrm rot="5400000">
              <a:off x="123228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8" name="Gerade Verbindung 44">
              <a:extLst>
                <a:ext uri="{FF2B5EF4-FFF2-40B4-BE49-F238E27FC236}">
                  <a16:creationId xmlns:a16="http://schemas.microsoft.com/office/drawing/2014/main" id="{152FE824-9C18-4A15-829E-30051105BE0F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9" name="Gerade Verbindung 51">
              <a:extLst>
                <a:ext uri="{FF2B5EF4-FFF2-40B4-BE49-F238E27FC236}">
                  <a16:creationId xmlns:a16="http://schemas.microsoft.com/office/drawing/2014/main" id="{E3275013-E75D-4F50-AD0C-3912741931F5}"/>
                </a:ext>
              </a:extLst>
            </p:cNvPr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0" name="Gerade Verbindung 52">
              <a:extLst>
                <a:ext uri="{FF2B5EF4-FFF2-40B4-BE49-F238E27FC236}">
                  <a16:creationId xmlns:a16="http://schemas.microsoft.com/office/drawing/2014/main" id="{D87FC063-CCB2-449C-A103-4BE8C80A9D75}"/>
                </a:ext>
              </a:extLst>
            </p:cNvPr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1" name="Gerade Verbindung 53">
              <a:extLst>
                <a:ext uri="{FF2B5EF4-FFF2-40B4-BE49-F238E27FC236}">
                  <a16:creationId xmlns:a16="http://schemas.microsoft.com/office/drawing/2014/main" id="{E6F084A6-FD70-4EF7-ABFA-1BB64D778323}"/>
                </a:ext>
              </a:extLst>
            </p:cNvPr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2" name="Gerade Verbindung 54">
              <a:extLst>
                <a:ext uri="{FF2B5EF4-FFF2-40B4-BE49-F238E27FC236}">
                  <a16:creationId xmlns:a16="http://schemas.microsoft.com/office/drawing/2014/main" id="{3F33D5F2-340B-44BA-BC03-E58484FDE98F}"/>
                </a:ext>
              </a:extLst>
            </p:cNvPr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3" name="Gerade Verbindung 55">
              <a:extLst>
                <a:ext uri="{FF2B5EF4-FFF2-40B4-BE49-F238E27FC236}">
                  <a16:creationId xmlns:a16="http://schemas.microsoft.com/office/drawing/2014/main" id="{4621E99B-1945-47FB-989A-0187F4D12218}"/>
                </a:ext>
              </a:extLst>
            </p:cNvPr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4" name="Gerade Verbindung 56">
              <a:extLst>
                <a:ext uri="{FF2B5EF4-FFF2-40B4-BE49-F238E27FC236}">
                  <a16:creationId xmlns:a16="http://schemas.microsoft.com/office/drawing/2014/main" id="{60C014DA-54C8-462C-8719-8CECDF9CF8D3}"/>
                </a:ext>
              </a:extLst>
            </p:cNvPr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6" name="Gerade Verbindung 58">
              <a:extLst>
                <a:ext uri="{FF2B5EF4-FFF2-40B4-BE49-F238E27FC236}">
                  <a16:creationId xmlns:a16="http://schemas.microsoft.com/office/drawing/2014/main" id="{30F01FD5-3B60-430B-BF1C-8294B24D688D}"/>
                </a:ext>
              </a:extLst>
            </p:cNvPr>
            <p:cNvCxnSpPr/>
            <p:nvPr userDrawn="1"/>
          </p:nvCxnSpPr>
          <p:spPr bwMode="auto">
            <a:xfrm rot="5400000">
              <a:off x="-1260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7" name="Gerade Verbindung 59">
              <a:extLst>
                <a:ext uri="{FF2B5EF4-FFF2-40B4-BE49-F238E27FC236}">
                  <a16:creationId xmlns:a16="http://schemas.microsoft.com/office/drawing/2014/main" id="{5911D1A9-0197-47D4-9568-5BBAD7B9F674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8" name="Gerade Verbindung 60">
              <a:extLst>
                <a:ext uri="{FF2B5EF4-FFF2-40B4-BE49-F238E27FC236}">
                  <a16:creationId xmlns:a16="http://schemas.microsoft.com/office/drawing/2014/main" id="{0D113640-2E8D-4AC9-BAB9-042241E12AB1}"/>
                </a:ext>
              </a:extLst>
            </p:cNvPr>
            <p:cNvCxnSpPr/>
            <p:nvPr userDrawn="1"/>
          </p:nvCxnSpPr>
          <p:spPr bwMode="auto">
            <a:xfrm rot="5400000">
              <a:off x="-1260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9" name="Gerade Verbindung 61">
              <a:extLst>
                <a:ext uri="{FF2B5EF4-FFF2-40B4-BE49-F238E27FC236}">
                  <a16:creationId xmlns:a16="http://schemas.microsoft.com/office/drawing/2014/main" id="{97A57D31-8658-4F11-A7BD-660F9160148D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pic>
        <p:nvPicPr>
          <p:cNvPr id="30" name="Graphic 29">
            <a:extLst>
              <a:ext uri="{FF2B5EF4-FFF2-40B4-BE49-F238E27FC236}">
                <a16:creationId xmlns:a16="http://schemas.microsoft.com/office/drawing/2014/main" id="{BB2AFED3-889B-46B7-822E-B28370DA381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49189" y="324000"/>
            <a:ext cx="2158876" cy="91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054634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bleed imag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 bwMode="auto">
          <a:xfrm>
            <a:off x="0" y="1"/>
            <a:ext cx="12192000" cy="1439999"/>
          </a:xfrm>
          <a:prstGeom prst="rect">
            <a:avLst/>
          </a:prstGeom>
          <a:solidFill>
            <a:srgbClr val="FFFFFF"/>
          </a:solidFill>
          <a:ln w="127">
            <a:solidFill>
              <a:srgbClr val="FFFFFF"/>
            </a:solidFill>
          </a:ln>
          <a:effectLst/>
        </p:spPr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de-DE" sz="1799" noProof="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4" name="Bildplatzhalt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0451" cy="6858000"/>
          </a:xfrm>
          <a:noFill/>
        </p:spPr>
        <p:txBody>
          <a:bodyPr tIns="1800000"/>
          <a:lstStyle>
            <a:lvl1pPr algn="ctr"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28" name="Rechteck 4">
            <a:extLst>
              <a:ext uri="{FF2B5EF4-FFF2-40B4-BE49-F238E27FC236}">
                <a16:creationId xmlns:a16="http://schemas.microsoft.com/office/drawing/2014/main" id="{9E12A674-DAA1-400C-973F-5FC94A8A0F16}"/>
              </a:ext>
            </a:extLst>
          </p:cNvPr>
          <p:cNvSpPr/>
          <p:nvPr/>
        </p:nvSpPr>
        <p:spPr bwMode="auto">
          <a:xfrm>
            <a:off x="0" y="1"/>
            <a:ext cx="12192000" cy="1439999"/>
          </a:xfrm>
          <a:prstGeom prst="rect">
            <a:avLst/>
          </a:prstGeom>
          <a:solidFill>
            <a:srgbClr val="FFFFFF"/>
          </a:solidFill>
          <a:ln w="127">
            <a:solidFill>
              <a:srgbClr val="FFFFFF"/>
            </a:solidFill>
          </a:ln>
          <a:effectLst/>
        </p:spPr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de-DE" sz="1799" noProof="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grpSp>
        <p:nvGrpSpPr>
          <p:cNvPr id="75" name="Gruppieren 74">
            <a:extLst>
              <a:ext uri="{FF2B5EF4-FFF2-40B4-BE49-F238E27FC236}">
                <a16:creationId xmlns:a16="http://schemas.microsoft.com/office/drawing/2014/main" id="{14B7E324-F0C3-48E0-A3E2-D41CE6CD4DCF}"/>
              </a:ext>
            </a:extLst>
          </p:cNvPr>
          <p:cNvGrpSpPr/>
          <p:nvPr/>
        </p:nvGrpSpPr>
        <p:grpSpPr>
          <a:xfrm>
            <a:off x="-215888" y="-216000"/>
            <a:ext cx="12622226" cy="7290000"/>
            <a:chOff x="-216000" y="-216000"/>
            <a:chExt cx="12628800" cy="7290000"/>
          </a:xfrm>
        </p:grpSpPr>
        <p:cxnSp>
          <p:nvCxnSpPr>
            <p:cNvPr id="76" name="Gerade Verbindung 2">
              <a:extLst>
                <a:ext uri="{FF2B5EF4-FFF2-40B4-BE49-F238E27FC236}">
                  <a16:creationId xmlns:a16="http://schemas.microsoft.com/office/drawing/2014/main" id="{B40B1734-D7B1-46D9-B614-6A83D5E10CA4}"/>
                </a:ext>
              </a:extLst>
            </p:cNvPr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7" name="Gerade Verbindung 35">
              <a:extLst>
                <a:ext uri="{FF2B5EF4-FFF2-40B4-BE49-F238E27FC236}">
                  <a16:creationId xmlns:a16="http://schemas.microsoft.com/office/drawing/2014/main" id="{38FFB92E-F2C2-4014-A811-02D38C032360}"/>
                </a:ext>
              </a:extLst>
            </p:cNvPr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8" name="Gerade Verbindung 36">
              <a:extLst>
                <a:ext uri="{FF2B5EF4-FFF2-40B4-BE49-F238E27FC236}">
                  <a16:creationId xmlns:a16="http://schemas.microsoft.com/office/drawing/2014/main" id="{4209B850-D2C6-4230-8CB3-C31B43133D16}"/>
                </a:ext>
              </a:extLst>
            </p:cNvPr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9" name="Gerade Verbindung 37">
              <a:extLst>
                <a:ext uri="{FF2B5EF4-FFF2-40B4-BE49-F238E27FC236}">
                  <a16:creationId xmlns:a16="http://schemas.microsoft.com/office/drawing/2014/main" id="{36CBC1F6-2973-434B-90E2-07DA99A14C75}"/>
                </a:ext>
              </a:extLst>
            </p:cNvPr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0" name="Gerade Verbindung 38">
              <a:extLst>
                <a:ext uri="{FF2B5EF4-FFF2-40B4-BE49-F238E27FC236}">
                  <a16:creationId xmlns:a16="http://schemas.microsoft.com/office/drawing/2014/main" id="{CF88A519-087E-4C11-8620-FAB05F4DEBE8}"/>
                </a:ext>
              </a:extLst>
            </p:cNvPr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1" name="Gerade Verbindung 39">
              <a:extLst>
                <a:ext uri="{FF2B5EF4-FFF2-40B4-BE49-F238E27FC236}">
                  <a16:creationId xmlns:a16="http://schemas.microsoft.com/office/drawing/2014/main" id="{6F73E0F5-F129-4157-A346-3A305FCFC2EC}"/>
                </a:ext>
              </a:extLst>
            </p:cNvPr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3" name="Gerade Verbindung 41">
              <a:extLst>
                <a:ext uri="{FF2B5EF4-FFF2-40B4-BE49-F238E27FC236}">
                  <a16:creationId xmlns:a16="http://schemas.microsoft.com/office/drawing/2014/main" id="{02FF6238-6AF0-439A-8F0F-D1C7DF94B1EC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4" name="Gerade Verbindung 42">
              <a:extLst>
                <a:ext uri="{FF2B5EF4-FFF2-40B4-BE49-F238E27FC236}">
                  <a16:creationId xmlns:a16="http://schemas.microsoft.com/office/drawing/2014/main" id="{CE17CDE7-1D5A-4D9A-AA86-9A7ED225FB2C}"/>
                </a:ext>
              </a:extLst>
            </p:cNvPr>
            <p:cNvCxnSpPr/>
            <p:nvPr userDrawn="1"/>
          </p:nvCxnSpPr>
          <p:spPr bwMode="auto">
            <a:xfrm rot="5400000">
              <a:off x="123228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5" name="Gerade Verbindung 43">
              <a:extLst>
                <a:ext uri="{FF2B5EF4-FFF2-40B4-BE49-F238E27FC236}">
                  <a16:creationId xmlns:a16="http://schemas.microsoft.com/office/drawing/2014/main" id="{979263A1-B7B5-40CB-94AC-72068374BD40}"/>
                </a:ext>
              </a:extLst>
            </p:cNvPr>
            <p:cNvCxnSpPr/>
            <p:nvPr userDrawn="1"/>
          </p:nvCxnSpPr>
          <p:spPr bwMode="auto">
            <a:xfrm rot="5400000">
              <a:off x="123228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6" name="Gerade Verbindung 44">
              <a:extLst>
                <a:ext uri="{FF2B5EF4-FFF2-40B4-BE49-F238E27FC236}">
                  <a16:creationId xmlns:a16="http://schemas.microsoft.com/office/drawing/2014/main" id="{A178D9B7-1B63-48EA-92F7-51782402472F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7" name="Gerade Verbindung 51">
              <a:extLst>
                <a:ext uri="{FF2B5EF4-FFF2-40B4-BE49-F238E27FC236}">
                  <a16:creationId xmlns:a16="http://schemas.microsoft.com/office/drawing/2014/main" id="{119BE67B-C1EC-4408-A312-FDB2AF0E497A}"/>
                </a:ext>
              </a:extLst>
            </p:cNvPr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8" name="Gerade Verbindung 52">
              <a:extLst>
                <a:ext uri="{FF2B5EF4-FFF2-40B4-BE49-F238E27FC236}">
                  <a16:creationId xmlns:a16="http://schemas.microsoft.com/office/drawing/2014/main" id="{E5E133A9-C026-4B38-9F78-CB0F7FBC6136}"/>
                </a:ext>
              </a:extLst>
            </p:cNvPr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9" name="Gerade Verbindung 53">
              <a:extLst>
                <a:ext uri="{FF2B5EF4-FFF2-40B4-BE49-F238E27FC236}">
                  <a16:creationId xmlns:a16="http://schemas.microsoft.com/office/drawing/2014/main" id="{B0F27A2E-5F2E-4B37-BA85-804D9A537356}"/>
                </a:ext>
              </a:extLst>
            </p:cNvPr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0" name="Gerade Verbindung 54">
              <a:extLst>
                <a:ext uri="{FF2B5EF4-FFF2-40B4-BE49-F238E27FC236}">
                  <a16:creationId xmlns:a16="http://schemas.microsoft.com/office/drawing/2014/main" id="{6C24B0B0-86FB-4CD2-ADF7-42F81C372FEF}"/>
                </a:ext>
              </a:extLst>
            </p:cNvPr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1" name="Gerade Verbindung 55">
              <a:extLst>
                <a:ext uri="{FF2B5EF4-FFF2-40B4-BE49-F238E27FC236}">
                  <a16:creationId xmlns:a16="http://schemas.microsoft.com/office/drawing/2014/main" id="{7EFEFF0C-16F6-49C3-AA1E-84C25B4EC344}"/>
                </a:ext>
              </a:extLst>
            </p:cNvPr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2" name="Gerade Verbindung 56">
              <a:extLst>
                <a:ext uri="{FF2B5EF4-FFF2-40B4-BE49-F238E27FC236}">
                  <a16:creationId xmlns:a16="http://schemas.microsoft.com/office/drawing/2014/main" id="{D1480D14-7982-4F7E-9715-4B990301CAB9}"/>
                </a:ext>
              </a:extLst>
            </p:cNvPr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4" name="Gerade Verbindung 58">
              <a:extLst>
                <a:ext uri="{FF2B5EF4-FFF2-40B4-BE49-F238E27FC236}">
                  <a16:creationId xmlns:a16="http://schemas.microsoft.com/office/drawing/2014/main" id="{C0128DD7-F45E-4116-8B53-D25FE6EAE1D2}"/>
                </a:ext>
              </a:extLst>
            </p:cNvPr>
            <p:cNvCxnSpPr/>
            <p:nvPr userDrawn="1"/>
          </p:nvCxnSpPr>
          <p:spPr bwMode="auto">
            <a:xfrm rot="5400000">
              <a:off x="-1260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5" name="Gerade Verbindung 59">
              <a:extLst>
                <a:ext uri="{FF2B5EF4-FFF2-40B4-BE49-F238E27FC236}">
                  <a16:creationId xmlns:a16="http://schemas.microsoft.com/office/drawing/2014/main" id="{EFFC9615-DCCE-4D00-BAD0-17A1D3E19756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6" name="Gerade Verbindung 60">
              <a:extLst>
                <a:ext uri="{FF2B5EF4-FFF2-40B4-BE49-F238E27FC236}">
                  <a16:creationId xmlns:a16="http://schemas.microsoft.com/office/drawing/2014/main" id="{7F8B253D-D169-44A8-AE55-7FB19A978813}"/>
                </a:ext>
              </a:extLst>
            </p:cNvPr>
            <p:cNvCxnSpPr/>
            <p:nvPr userDrawn="1"/>
          </p:nvCxnSpPr>
          <p:spPr bwMode="auto">
            <a:xfrm rot="5400000">
              <a:off x="-1260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7" name="Gerade Verbindung 61">
              <a:extLst>
                <a:ext uri="{FF2B5EF4-FFF2-40B4-BE49-F238E27FC236}">
                  <a16:creationId xmlns:a16="http://schemas.microsoft.com/office/drawing/2014/main" id="{58156BD4-701B-488F-B788-572F4AB62D41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37336938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bleed color area Dynamic Petrol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pieren 6"/>
          <p:cNvGrpSpPr/>
          <p:nvPr/>
        </p:nvGrpSpPr>
        <p:grpSpPr>
          <a:xfrm>
            <a:off x="0" y="1"/>
            <a:ext cx="12192000" cy="6861907"/>
            <a:chOff x="0" y="0"/>
            <a:chExt cx="12198350" cy="6861907"/>
          </a:xfrm>
        </p:grpSpPr>
        <p:sp>
          <p:nvSpPr>
            <p:cNvPr id="4" name="Rechteck 3"/>
            <p:cNvSpPr/>
            <p:nvPr userDrawn="1"/>
          </p:nvSpPr>
          <p:spPr bwMode="auto">
            <a:xfrm>
              <a:off x="0" y="0"/>
              <a:ext cx="12198350" cy="686190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txBody>
            <a:bodyPr wrap="square" lIns="108000" tIns="54000" rIns="108000" bIns="5400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de-DE" sz="1799" noProof="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6" name="Rechteck 5"/>
            <p:cNvSpPr/>
            <p:nvPr userDrawn="1"/>
          </p:nvSpPr>
          <p:spPr bwMode="auto">
            <a:xfrm>
              <a:off x="0" y="0"/>
              <a:ext cx="12198350" cy="6861907"/>
            </a:xfrm>
            <a:prstGeom prst="rect">
              <a:avLst/>
            </a:prstGeom>
            <a:gradFill>
              <a:gsLst>
                <a:gs pos="83000">
                  <a:srgbClr val="0099B0">
                    <a:alpha val="85000"/>
                  </a:srgbClr>
                </a:gs>
                <a:gs pos="50000">
                  <a:srgbClr val="009999">
                    <a:alpha val="85000"/>
                  </a:srgbClr>
                </a:gs>
                <a:gs pos="0">
                  <a:srgbClr val="50BEBE">
                    <a:alpha val="85000"/>
                  </a:srgbClr>
                </a:gs>
                <a:gs pos="100000">
                  <a:srgbClr val="0099CB">
                    <a:alpha val="85000"/>
                  </a:srgbClr>
                </a:gs>
              </a:gsLst>
              <a:lin ang="0" scaled="0"/>
            </a:gradFill>
            <a:ln>
              <a:noFill/>
            </a:ln>
            <a:effectLst/>
          </p:spPr>
          <p:txBody>
            <a:bodyPr wrap="square" lIns="108000" tIns="54000" rIns="108000" bIns="5400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de-DE" sz="1799" noProof="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grpSp>
        <p:nvGrpSpPr>
          <p:cNvPr id="29" name="Gruppieren 6">
            <a:extLst>
              <a:ext uri="{FF2B5EF4-FFF2-40B4-BE49-F238E27FC236}">
                <a16:creationId xmlns:a16="http://schemas.microsoft.com/office/drawing/2014/main" id="{73041761-9312-4A5F-B27B-F1950857BF7C}"/>
              </a:ext>
            </a:extLst>
          </p:cNvPr>
          <p:cNvGrpSpPr/>
          <p:nvPr/>
        </p:nvGrpSpPr>
        <p:grpSpPr>
          <a:xfrm>
            <a:off x="0" y="1"/>
            <a:ext cx="12192000" cy="6861907"/>
            <a:chOff x="0" y="0"/>
            <a:chExt cx="12198350" cy="6861907"/>
          </a:xfrm>
        </p:grpSpPr>
        <p:sp>
          <p:nvSpPr>
            <p:cNvPr id="30" name="Rechteck 3">
              <a:extLst>
                <a:ext uri="{FF2B5EF4-FFF2-40B4-BE49-F238E27FC236}">
                  <a16:creationId xmlns:a16="http://schemas.microsoft.com/office/drawing/2014/main" id="{B73FF991-1417-45D5-B071-9AB28E982362}"/>
                </a:ext>
              </a:extLst>
            </p:cNvPr>
            <p:cNvSpPr/>
            <p:nvPr userDrawn="1"/>
          </p:nvSpPr>
          <p:spPr bwMode="auto">
            <a:xfrm>
              <a:off x="0" y="0"/>
              <a:ext cx="12198350" cy="686190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txBody>
            <a:bodyPr wrap="square" lIns="108000" tIns="54000" rIns="108000" bIns="5400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en-US" sz="1799" noProof="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54" name="Rechteck 5">
              <a:extLst>
                <a:ext uri="{FF2B5EF4-FFF2-40B4-BE49-F238E27FC236}">
                  <a16:creationId xmlns:a16="http://schemas.microsoft.com/office/drawing/2014/main" id="{1B6D5771-83A5-46EA-91E2-99CD5FEAFD6D}"/>
                </a:ext>
              </a:extLst>
            </p:cNvPr>
            <p:cNvSpPr/>
            <p:nvPr userDrawn="1"/>
          </p:nvSpPr>
          <p:spPr bwMode="auto">
            <a:xfrm>
              <a:off x="0" y="0"/>
              <a:ext cx="12198350" cy="6861907"/>
            </a:xfrm>
            <a:prstGeom prst="rect">
              <a:avLst/>
            </a:prstGeom>
            <a:gradFill>
              <a:gsLst>
                <a:gs pos="83000">
                  <a:srgbClr val="0099B0">
                    <a:alpha val="85000"/>
                  </a:srgbClr>
                </a:gs>
                <a:gs pos="50000">
                  <a:srgbClr val="009999">
                    <a:alpha val="85000"/>
                  </a:srgbClr>
                </a:gs>
                <a:gs pos="0">
                  <a:srgbClr val="50BEBE">
                    <a:alpha val="85000"/>
                  </a:srgbClr>
                </a:gs>
                <a:gs pos="100000">
                  <a:srgbClr val="0099CB">
                    <a:alpha val="85000"/>
                  </a:srgbClr>
                </a:gs>
              </a:gsLst>
              <a:lin ang="0" scaled="0"/>
            </a:gradFill>
            <a:ln>
              <a:noFill/>
            </a:ln>
            <a:effectLst/>
          </p:spPr>
          <p:txBody>
            <a:bodyPr wrap="square" lIns="108000" tIns="54000" rIns="108000" bIns="5400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en-US" sz="1799" noProof="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</p:grpSp>
      <p:grpSp>
        <p:nvGrpSpPr>
          <p:cNvPr id="78" name="Gruppieren 77">
            <a:extLst>
              <a:ext uri="{FF2B5EF4-FFF2-40B4-BE49-F238E27FC236}">
                <a16:creationId xmlns:a16="http://schemas.microsoft.com/office/drawing/2014/main" id="{A48CD138-0BDE-40E0-9F59-44775D4B151F}"/>
              </a:ext>
            </a:extLst>
          </p:cNvPr>
          <p:cNvGrpSpPr/>
          <p:nvPr/>
        </p:nvGrpSpPr>
        <p:grpSpPr>
          <a:xfrm>
            <a:off x="-215888" y="-216000"/>
            <a:ext cx="12622226" cy="7290000"/>
            <a:chOff x="-216000" y="-216000"/>
            <a:chExt cx="12628800" cy="7290000"/>
          </a:xfrm>
        </p:grpSpPr>
        <p:cxnSp>
          <p:nvCxnSpPr>
            <p:cNvPr id="79" name="Gerade Verbindung 2">
              <a:extLst>
                <a:ext uri="{FF2B5EF4-FFF2-40B4-BE49-F238E27FC236}">
                  <a16:creationId xmlns:a16="http://schemas.microsoft.com/office/drawing/2014/main" id="{9575E3F6-F4AA-46F0-B199-8F7F0F60CABA}"/>
                </a:ext>
              </a:extLst>
            </p:cNvPr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0" name="Gerade Verbindung 35">
              <a:extLst>
                <a:ext uri="{FF2B5EF4-FFF2-40B4-BE49-F238E27FC236}">
                  <a16:creationId xmlns:a16="http://schemas.microsoft.com/office/drawing/2014/main" id="{9BFF1F03-B8EC-4B13-A9B2-0CE5D8768610}"/>
                </a:ext>
              </a:extLst>
            </p:cNvPr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1" name="Gerade Verbindung 36">
              <a:extLst>
                <a:ext uri="{FF2B5EF4-FFF2-40B4-BE49-F238E27FC236}">
                  <a16:creationId xmlns:a16="http://schemas.microsoft.com/office/drawing/2014/main" id="{6941A239-F5F4-4E2C-A9DC-EFBD32E3E37E}"/>
                </a:ext>
              </a:extLst>
            </p:cNvPr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2" name="Gerade Verbindung 37">
              <a:extLst>
                <a:ext uri="{FF2B5EF4-FFF2-40B4-BE49-F238E27FC236}">
                  <a16:creationId xmlns:a16="http://schemas.microsoft.com/office/drawing/2014/main" id="{6F196481-F8CA-4DBD-9856-AC77D2C72BCB}"/>
                </a:ext>
              </a:extLst>
            </p:cNvPr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3" name="Gerade Verbindung 38">
              <a:extLst>
                <a:ext uri="{FF2B5EF4-FFF2-40B4-BE49-F238E27FC236}">
                  <a16:creationId xmlns:a16="http://schemas.microsoft.com/office/drawing/2014/main" id="{3768F576-D4E8-4C3D-9B6E-4B357A26406E}"/>
                </a:ext>
              </a:extLst>
            </p:cNvPr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4" name="Gerade Verbindung 39">
              <a:extLst>
                <a:ext uri="{FF2B5EF4-FFF2-40B4-BE49-F238E27FC236}">
                  <a16:creationId xmlns:a16="http://schemas.microsoft.com/office/drawing/2014/main" id="{FD79D828-B697-410D-9E95-FD57474C12B9}"/>
                </a:ext>
              </a:extLst>
            </p:cNvPr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6" name="Gerade Verbindung 41">
              <a:extLst>
                <a:ext uri="{FF2B5EF4-FFF2-40B4-BE49-F238E27FC236}">
                  <a16:creationId xmlns:a16="http://schemas.microsoft.com/office/drawing/2014/main" id="{2162CA6F-7AC2-4CAA-81D9-9E33724D7F10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7" name="Gerade Verbindung 42">
              <a:extLst>
                <a:ext uri="{FF2B5EF4-FFF2-40B4-BE49-F238E27FC236}">
                  <a16:creationId xmlns:a16="http://schemas.microsoft.com/office/drawing/2014/main" id="{712540CA-65E2-440D-9CEC-AF7376A26F34}"/>
                </a:ext>
              </a:extLst>
            </p:cNvPr>
            <p:cNvCxnSpPr/>
            <p:nvPr userDrawn="1"/>
          </p:nvCxnSpPr>
          <p:spPr bwMode="auto">
            <a:xfrm rot="5400000">
              <a:off x="123228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8" name="Gerade Verbindung 43">
              <a:extLst>
                <a:ext uri="{FF2B5EF4-FFF2-40B4-BE49-F238E27FC236}">
                  <a16:creationId xmlns:a16="http://schemas.microsoft.com/office/drawing/2014/main" id="{F94A5DE4-50FC-4F0D-A993-7FA93C3C3B68}"/>
                </a:ext>
              </a:extLst>
            </p:cNvPr>
            <p:cNvCxnSpPr/>
            <p:nvPr userDrawn="1"/>
          </p:nvCxnSpPr>
          <p:spPr bwMode="auto">
            <a:xfrm rot="5400000">
              <a:off x="123228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9" name="Gerade Verbindung 44">
              <a:extLst>
                <a:ext uri="{FF2B5EF4-FFF2-40B4-BE49-F238E27FC236}">
                  <a16:creationId xmlns:a16="http://schemas.microsoft.com/office/drawing/2014/main" id="{C44C08A3-2C42-40C6-A475-D84118385B6C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0" name="Gerade Verbindung 51">
              <a:extLst>
                <a:ext uri="{FF2B5EF4-FFF2-40B4-BE49-F238E27FC236}">
                  <a16:creationId xmlns:a16="http://schemas.microsoft.com/office/drawing/2014/main" id="{76AF01D5-258E-4ACA-B814-0EAE215C2484}"/>
                </a:ext>
              </a:extLst>
            </p:cNvPr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1" name="Gerade Verbindung 52">
              <a:extLst>
                <a:ext uri="{FF2B5EF4-FFF2-40B4-BE49-F238E27FC236}">
                  <a16:creationId xmlns:a16="http://schemas.microsoft.com/office/drawing/2014/main" id="{094856F5-A1C9-406A-A540-A647228819E9}"/>
                </a:ext>
              </a:extLst>
            </p:cNvPr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2" name="Gerade Verbindung 53">
              <a:extLst>
                <a:ext uri="{FF2B5EF4-FFF2-40B4-BE49-F238E27FC236}">
                  <a16:creationId xmlns:a16="http://schemas.microsoft.com/office/drawing/2014/main" id="{BC203B46-E192-4DB1-A765-35271161342F}"/>
                </a:ext>
              </a:extLst>
            </p:cNvPr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3" name="Gerade Verbindung 54">
              <a:extLst>
                <a:ext uri="{FF2B5EF4-FFF2-40B4-BE49-F238E27FC236}">
                  <a16:creationId xmlns:a16="http://schemas.microsoft.com/office/drawing/2014/main" id="{CD008391-5561-4421-9A53-4EF9B1ED53F5}"/>
                </a:ext>
              </a:extLst>
            </p:cNvPr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4" name="Gerade Verbindung 55">
              <a:extLst>
                <a:ext uri="{FF2B5EF4-FFF2-40B4-BE49-F238E27FC236}">
                  <a16:creationId xmlns:a16="http://schemas.microsoft.com/office/drawing/2014/main" id="{F19B5FE3-AD59-4EE5-8E82-E12A1AA1543C}"/>
                </a:ext>
              </a:extLst>
            </p:cNvPr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5" name="Gerade Verbindung 56">
              <a:extLst>
                <a:ext uri="{FF2B5EF4-FFF2-40B4-BE49-F238E27FC236}">
                  <a16:creationId xmlns:a16="http://schemas.microsoft.com/office/drawing/2014/main" id="{CAD5AA9E-37A4-4754-8CBF-8A19F18CFE93}"/>
                </a:ext>
              </a:extLst>
            </p:cNvPr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7" name="Gerade Verbindung 58">
              <a:extLst>
                <a:ext uri="{FF2B5EF4-FFF2-40B4-BE49-F238E27FC236}">
                  <a16:creationId xmlns:a16="http://schemas.microsoft.com/office/drawing/2014/main" id="{AC49D604-DFB3-4CD4-80D7-94830D3B381E}"/>
                </a:ext>
              </a:extLst>
            </p:cNvPr>
            <p:cNvCxnSpPr/>
            <p:nvPr userDrawn="1"/>
          </p:nvCxnSpPr>
          <p:spPr bwMode="auto">
            <a:xfrm rot="5400000">
              <a:off x="-1260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8" name="Gerade Verbindung 59">
              <a:extLst>
                <a:ext uri="{FF2B5EF4-FFF2-40B4-BE49-F238E27FC236}">
                  <a16:creationId xmlns:a16="http://schemas.microsoft.com/office/drawing/2014/main" id="{E48EF780-9825-464F-BDBB-2E14719F5779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9" name="Gerade Verbindung 60">
              <a:extLst>
                <a:ext uri="{FF2B5EF4-FFF2-40B4-BE49-F238E27FC236}">
                  <a16:creationId xmlns:a16="http://schemas.microsoft.com/office/drawing/2014/main" id="{5220BE94-F487-4E5A-BEFF-86CC2B977DBD}"/>
                </a:ext>
              </a:extLst>
            </p:cNvPr>
            <p:cNvCxnSpPr/>
            <p:nvPr userDrawn="1"/>
          </p:nvCxnSpPr>
          <p:spPr bwMode="auto">
            <a:xfrm rot="5400000">
              <a:off x="-1260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0" name="Gerade Verbindung 61">
              <a:extLst>
                <a:ext uri="{FF2B5EF4-FFF2-40B4-BE49-F238E27FC236}">
                  <a16:creationId xmlns:a16="http://schemas.microsoft.com/office/drawing/2014/main" id="{6441F452-681F-431C-8871-8FD817E2A344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37197247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bleed color area Blue ligh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 bwMode="auto">
          <a:xfrm>
            <a:off x="0" y="1"/>
            <a:ext cx="12192000" cy="6861907"/>
          </a:xfrm>
          <a:prstGeom prst="rect">
            <a:avLst/>
          </a:prstGeom>
          <a:solidFill>
            <a:srgbClr val="50BED7"/>
          </a:solidFill>
          <a:ln>
            <a:noFill/>
          </a:ln>
          <a:effectLst/>
        </p:spPr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de-DE" sz="1799" noProof="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50" name="Rechteck 2">
            <a:extLst>
              <a:ext uri="{FF2B5EF4-FFF2-40B4-BE49-F238E27FC236}">
                <a16:creationId xmlns:a16="http://schemas.microsoft.com/office/drawing/2014/main" id="{809193BA-CB04-4856-86D1-C2007EDA45DD}"/>
              </a:ext>
            </a:extLst>
          </p:cNvPr>
          <p:cNvSpPr/>
          <p:nvPr/>
        </p:nvSpPr>
        <p:spPr bwMode="auto">
          <a:xfrm>
            <a:off x="0" y="1"/>
            <a:ext cx="12192000" cy="6861907"/>
          </a:xfrm>
          <a:prstGeom prst="rect">
            <a:avLst/>
          </a:prstGeom>
          <a:solidFill>
            <a:srgbClr val="50BED7"/>
          </a:solidFill>
          <a:ln>
            <a:noFill/>
          </a:ln>
          <a:effectLst/>
        </p:spPr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799" noProof="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grpSp>
        <p:nvGrpSpPr>
          <p:cNvPr id="74" name="Gruppieren 73">
            <a:extLst>
              <a:ext uri="{FF2B5EF4-FFF2-40B4-BE49-F238E27FC236}">
                <a16:creationId xmlns:a16="http://schemas.microsoft.com/office/drawing/2014/main" id="{0A1864EE-B170-4F38-9957-EDF9DF961B9F}"/>
              </a:ext>
            </a:extLst>
          </p:cNvPr>
          <p:cNvGrpSpPr/>
          <p:nvPr/>
        </p:nvGrpSpPr>
        <p:grpSpPr>
          <a:xfrm>
            <a:off x="-215888" y="-216000"/>
            <a:ext cx="12622226" cy="7290000"/>
            <a:chOff x="-216000" y="-216000"/>
            <a:chExt cx="12628800" cy="7290000"/>
          </a:xfrm>
        </p:grpSpPr>
        <p:cxnSp>
          <p:nvCxnSpPr>
            <p:cNvPr id="75" name="Gerade Verbindung 2">
              <a:extLst>
                <a:ext uri="{FF2B5EF4-FFF2-40B4-BE49-F238E27FC236}">
                  <a16:creationId xmlns:a16="http://schemas.microsoft.com/office/drawing/2014/main" id="{757F88E8-D562-4980-AF99-9F2759555906}"/>
                </a:ext>
              </a:extLst>
            </p:cNvPr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6" name="Gerade Verbindung 35">
              <a:extLst>
                <a:ext uri="{FF2B5EF4-FFF2-40B4-BE49-F238E27FC236}">
                  <a16:creationId xmlns:a16="http://schemas.microsoft.com/office/drawing/2014/main" id="{B919D993-7158-4FA1-AC9D-785DD5506AE5}"/>
                </a:ext>
              </a:extLst>
            </p:cNvPr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7" name="Gerade Verbindung 36">
              <a:extLst>
                <a:ext uri="{FF2B5EF4-FFF2-40B4-BE49-F238E27FC236}">
                  <a16:creationId xmlns:a16="http://schemas.microsoft.com/office/drawing/2014/main" id="{F4FA523A-CE1E-4100-9458-E11BBAF5068A}"/>
                </a:ext>
              </a:extLst>
            </p:cNvPr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8" name="Gerade Verbindung 37">
              <a:extLst>
                <a:ext uri="{FF2B5EF4-FFF2-40B4-BE49-F238E27FC236}">
                  <a16:creationId xmlns:a16="http://schemas.microsoft.com/office/drawing/2014/main" id="{8C809EF0-184F-483E-BC5F-853DD34913DD}"/>
                </a:ext>
              </a:extLst>
            </p:cNvPr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9" name="Gerade Verbindung 38">
              <a:extLst>
                <a:ext uri="{FF2B5EF4-FFF2-40B4-BE49-F238E27FC236}">
                  <a16:creationId xmlns:a16="http://schemas.microsoft.com/office/drawing/2014/main" id="{2E481202-9D70-4D53-ACE8-DFF25DDD9964}"/>
                </a:ext>
              </a:extLst>
            </p:cNvPr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0" name="Gerade Verbindung 39">
              <a:extLst>
                <a:ext uri="{FF2B5EF4-FFF2-40B4-BE49-F238E27FC236}">
                  <a16:creationId xmlns:a16="http://schemas.microsoft.com/office/drawing/2014/main" id="{EF84B4D5-54F5-4DDC-80BF-DD884B1F609C}"/>
                </a:ext>
              </a:extLst>
            </p:cNvPr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2" name="Gerade Verbindung 41">
              <a:extLst>
                <a:ext uri="{FF2B5EF4-FFF2-40B4-BE49-F238E27FC236}">
                  <a16:creationId xmlns:a16="http://schemas.microsoft.com/office/drawing/2014/main" id="{947271B5-77B8-4501-863E-087050942440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3" name="Gerade Verbindung 42">
              <a:extLst>
                <a:ext uri="{FF2B5EF4-FFF2-40B4-BE49-F238E27FC236}">
                  <a16:creationId xmlns:a16="http://schemas.microsoft.com/office/drawing/2014/main" id="{A81CFBC3-0EAB-4789-94DA-EAA022BF605F}"/>
                </a:ext>
              </a:extLst>
            </p:cNvPr>
            <p:cNvCxnSpPr/>
            <p:nvPr userDrawn="1"/>
          </p:nvCxnSpPr>
          <p:spPr bwMode="auto">
            <a:xfrm rot="5400000">
              <a:off x="123228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4" name="Gerade Verbindung 43">
              <a:extLst>
                <a:ext uri="{FF2B5EF4-FFF2-40B4-BE49-F238E27FC236}">
                  <a16:creationId xmlns:a16="http://schemas.microsoft.com/office/drawing/2014/main" id="{1A262A5B-EEC9-4A10-AD9C-AD40E659347E}"/>
                </a:ext>
              </a:extLst>
            </p:cNvPr>
            <p:cNvCxnSpPr/>
            <p:nvPr userDrawn="1"/>
          </p:nvCxnSpPr>
          <p:spPr bwMode="auto">
            <a:xfrm rot="5400000">
              <a:off x="123228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5" name="Gerade Verbindung 44">
              <a:extLst>
                <a:ext uri="{FF2B5EF4-FFF2-40B4-BE49-F238E27FC236}">
                  <a16:creationId xmlns:a16="http://schemas.microsoft.com/office/drawing/2014/main" id="{0AA2A443-288B-4A64-9760-AEC695FAC05F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6" name="Gerade Verbindung 51">
              <a:extLst>
                <a:ext uri="{FF2B5EF4-FFF2-40B4-BE49-F238E27FC236}">
                  <a16:creationId xmlns:a16="http://schemas.microsoft.com/office/drawing/2014/main" id="{D926A3AC-4719-4B91-8ABD-092A0E6EC68D}"/>
                </a:ext>
              </a:extLst>
            </p:cNvPr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7" name="Gerade Verbindung 52">
              <a:extLst>
                <a:ext uri="{FF2B5EF4-FFF2-40B4-BE49-F238E27FC236}">
                  <a16:creationId xmlns:a16="http://schemas.microsoft.com/office/drawing/2014/main" id="{E2F67EA9-CB0C-40A4-BDA2-73BC048CAB45}"/>
                </a:ext>
              </a:extLst>
            </p:cNvPr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8" name="Gerade Verbindung 53">
              <a:extLst>
                <a:ext uri="{FF2B5EF4-FFF2-40B4-BE49-F238E27FC236}">
                  <a16:creationId xmlns:a16="http://schemas.microsoft.com/office/drawing/2014/main" id="{4B0B5EC6-C40F-4126-8F85-75E9E2CB05DA}"/>
                </a:ext>
              </a:extLst>
            </p:cNvPr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9" name="Gerade Verbindung 54">
              <a:extLst>
                <a:ext uri="{FF2B5EF4-FFF2-40B4-BE49-F238E27FC236}">
                  <a16:creationId xmlns:a16="http://schemas.microsoft.com/office/drawing/2014/main" id="{B85BB76F-8662-43B9-BF2F-48E4E230749E}"/>
                </a:ext>
              </a:extLst>
            </p:cNvPr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0" name="Gerade Verbindung 55">
              <a:extLst>
                <a:ext uri="{FF2B5EF4-FFF2-40B4-BE49-F238E27FC236}">
                  <a16:creationId xmlns:a16="http://schemas.microsoft.com/office/drawing/2014/main" id="{5C890D4B-6C35-40ED-A4A1-CE09F7F08391}"/>
                </a:ext>
              </a:extLst>
            </p:cNvPr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1" name="Gerade Verbindung 56">
              <a:extLst>
                <a:ext uri="{FF2B5EF4-FFF2-40B4-BE49-F238E27FC236}">
                  <a16:creationId xmlns:a16="http://schemas.microsoft.com/office/drawing/2014/main" id="{BDA2C503-A379-4479-A7B3-8A6E6A1F26EA}"/>
                </a:ext>
              </a:extLst>
            </p:cNvPr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3" name="Gerade Verbindung 58">
              <a:extLst>
                <a:ext uri="{FF2B5EF4-FFF2-40B4-BE49-F238E27FC236}">
                  <a16:creationId xmlns:a16="http://schemas.microsoft.com/office/drawing/2014/main" id="{BC997C5D-C4EC-4DE6-8938-F74C572451EC}"/>
                </a:ext>
              </a:extLst>
            </p:cNvPr>
            <p:cNvCxnSpPr/>
            <p:nvPr userDrawn="1"/>
          </p:nvCxnSpPr>
          <p:spPr bwMode="auto">
            <a:xfrm rot="5400000">
              <a:off x="-1260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4" name="Gerade Verbindung 59">
              <a:extLst>
                <a:ext uri="{FF2B5EF4-FFF2-40B4-BE49-F238E27FC236}">
                  <a16:creationId xmlns:a16="http://schemas.microsoft.com/office/drawing/2014/main" id="{577FA6F4-D38C-485C-84EC-D1CA99702CD4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5" name="Gerade Verbindung 60">
              <a:extLst>
                <a:ext uri="{FF2B5EF4-FFF2-40B4-BE49-F238E27FC236}">
                  <a16:creationId xmlns:a16="http://schemas.microsoft.com/office/drawing/2014/main" id="{546D5429-34CD-41F8-9B78-774478D73DD7}"/>
                </a:ext>
              </a:extLst>
            </p:cNvPr>
            <p:cNvCxnSpPr/>
            <p:nvPr userDrawn="1"/>
          </p:nvCxnSpPr>
          <p:spPr bwMode="auto">
            <a:xfrm rot="5400000">
              <a:off x="-1260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6" name="Gerade Verbindung 61">
              <a:extLst>
                <a:ext uri="{FF2B5EF4-FFF2-40B4-BE49-F238E27FC236}">
                  <a16:creationId xmlns:a16="http://schemas.microsoft.com/office/drawing/2014/main" id="{214F6B32-3646-4962-A2D4-94F99C517788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6433730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object (large)" type="obj" preserve="1">
  <p:cSld name="One object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-1"/>
            <a:ext cx="12192000" cy="14148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6736" y="1414801"/>
            <a:ext cx="8204689" cy="4750549"/>
          </a:xfrm>
        </p:spPr>
        <p:txBody>
          <a:bodyPr/>
          <a:lstStyle>
            <a:lvl1pPr>
              <a:buFont typeface="Arial" pitchFamily="34" charset="0"/>
              <a:buNone/>
              <a:defRPr/>
            </a:lvl1pPr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2602930546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object (small)" type="obj" preserve="1">
  <p:cSld name="One object (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-1"/>
            <a:ext cx="12192000" cy="14148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6736" y="1414801"/>
            <a:ext cx="6764477" cy="4750549"/>
          </a:xfrm>
        </p:spPr>
        <p:txBody>
          <a:bodyPr/>
          <a:lstStyle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3068293766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" preserve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dtContent Placeholder 2 Id3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26737" y="1414801"/>
            <a:ext cx="5469263" cy="4750549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298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baseline="0" smtClean="0"/>
            </a:lvl2pPr>
            <a:lvl3pPr marL="358596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baseline="0" smtClean="0"/>
            </a:lvl3pPr>
            <a:lvl4pPr marL="537894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19640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baseline="0"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4" name="cdtContent Placeholder 3 Id4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240388" y="1414801"/>
            <a:ext cx="5469263" cy="4750549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298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596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7894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19640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1382881085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s, tw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cdtContent Placeholder 2 Id3"/>
          <p:cNvSpPr>
            <a:spLocks noGrp="1"/>
          </p:cNvSpPr>
          <p:nvPr>
            <p:ph sz="half" idx="1"/>
            <p:custDataLst>
              <p:tags r:id="rId1"/>
            </p:custDataLst>
          </p:nvPr>
        </p:nvSpPr>
        <p:spPr>
          <a:xfrm>
            <a:off x="626737" y="1414801"/>
            <a:ext cx="5469263" cy="4750549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298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596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7894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19640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5" name="Bildplatzhalter 4"/>
          <p:cNvSpPr>
            <a:spLocks noGrp="1"/>
          </p:cNvSpPr>
          <p:nvPr>
            <p:ph type="pic" sz="quarter" idx="10"/>
          </p:nvPr>
        </p:nvSpPr>
        <p:spPr>
          <a:xfrm>
            <a:off x="6240387" y="1414800"/>
            <a:ext cx="5469151" cy="2304000"/>
          </a:xfrm>
        </p:spPr>
        <p:txBody>
          <a:bodyPr tIns="648000"/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6" name="Bildplatzhalter 4"/>
          <p:cNvSpPr>
            <a:spLocks noGrp="1"/>
          </p:cNvSpPr>
          <p:nvPr>
            <p:ph type="pic" sz="quarter" idx="11"/>
          </p:nvPr>
        </p:nvSpPr>
        <p:spPr>
          <a:xfrm>
            <a:off x="6240387" y="3861349"/>
            <a:ext cx="5469151" cy="2304000"/>
          </a:xfrm>
        </p:spPr>
        <p:txBody>
          <a:bodyPr tIns="648000"/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22013909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s, two imag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cdtContent Placeholder 2 Id3"/>
          <p:cNvSpPr>
            <a:spLocks noGrp="1"/>
          </p:cNvSpPr>
          <p:nvPr>
            <p:ph sz="half" idx="1"/>
            <p:custDataLst>
              <p:tags r:id="rId1"/>
            </p:custDataLst>
          </p:nvPr>
        </p:nvSpPr>
        <p:spPr>
          <a:xfrm>
            <a:off x="626736" y="1414800"/>
            <a:ext cx="5900927" cy="4752000"/>
          </a:xfrm>
          <a:solidFill>
            <a:srgbClr val="CDD9E1"/>
          </a:solidFill>
          <a:ln w="9525">
            <a:noFill/>
            <a:miter lim="800000"/>
            <a:headEnd/>
            <a:tailEnd/>
          </a:ln>
        </p:spPr>
        <p:txBody>
          <a:bodyPr vert="horz" wrap="square" lIns="288000" tIns="252000" rIns="576000" bIns="252000" numCol="1" anchor="t" anchorCtr="0" compatLnSpc="1">
            <a:prstTxWarp prst="textNoShape">
              <a:avLst/>
            </a:prstTxWarp>
          </a:bodyPr>
          <a:lstStyle>
            <a:lvl1pPr marL="0" marR="0" indent="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298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596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7894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19640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5" name="Bildplatzhalter 4"/>
          <p:cNvSpPr>
            <a:spLocks noGrp="1"/>
          </p:cNvSpPr>
          <p:nvPr>
            <p:ph type="pic" sz="quarter" idx="10"/>
          </p:nvPr>
        </p:nvSpPr>
        <p:spPr>
          <a:xfrm>
            <a:off x="6240387" y="1724400"/>
            <a:ext cx="5469151" cy="1998000"/>
          </a:xfrm>
        </p:spPr>
        <p:txBody>
          <a:bodyPr tIns="648000"/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6" name="Bildplatzhalter 4"/>
          <p:cNvSpPr>
            <a:spLocks noGrp="1"/>
          </p:cNvSpPr>
          <p:nvPr>
            <p:ph type="pic" sz="quarter" idx="11"/>
          </p:nvPr>
        </p:nvSpPr>
        <p:spPr>
          <a:xfrm>
            <a:off x="6240387" y="3862800"/>
            <a:ext cx="5469151" cy="1998000"/>
          </a:xfrm>
        </p:spPr>
        <p:txBody>
          <a:bodyPr tIns="648000"/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71849677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rows" preserve="1">
  <p:cSld name="Two row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0"/>
            <a:ext cx="12192000" cy="14148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6736" y="1414800"/>
            <a:ext cx="8204689" cy="2305050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26736" y="3862800"/>
            <a:ext cx="8204689" cy="2304000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336806748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" preserve="1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0"/>
            <a:ext cx="12192000" cy="14148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6736" y="1414801"/>
            <a:ext cx="3598576" cy="4752001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4368113" y="1414801"/>
            <a:ext cx="3598126" cy="4752001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2" name="cdtContent Placeholder 11 Id12"/>
          <p:cNvSpPr>
            <a:spLocks noGrp="1"/>
          </p:cNvSpPr>
          <p:nvPr>
            <p:ph sz="quarter" idx="14"/>
            <p:custDataLst>
              <p:tags r:id="rId5"/>
            </p:custDataLst>
          </p:nvPr>
        </p:nvSpPr>
        <p:spPr>
          <a:xfrm>
            <a:off x="8111525" y="1414801"/>
            <a:ext cx="3598126" cy="4752001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9542854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hapter titl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rafik 59">
            <a:extLst>
              <a:ext uri="{FF2B5EF4-FFF2-40B4-BE49-F238E27FC236}">
                <a16:creationId xmlns:a16="http://schemas.microsoft.com/office/drawing/2014/main" id="{8C5D7464-9AEB-419C-9B81-FA3E98ECFFE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74" y="0"/>
            <a:ext cx="12185653" cy="6858000"/>
          </a:xfrm>
          <a:prstGeom prst="rect">
            <a:avLst/>
          </a:prstGeom>
        </p:spPr>
      </p:pic>
      <p:sp>
        <p:nvSpPr>
          <p:cNvPr id="4" name="cdtRectangle 115 Id57350"/>
          <p:cNvSpPr>
            <a:spLocks noGrp="1" noChangeArrowheads="1"/>
          </p:cNvSpPr>
          <p:nvPr>
            <p:ph type="ctrTitle"/>
            <p:custDataLst>
              <p:tags r:id="rId1"/>
            </p:custDataLst>
          </p:nvPr>
        </p:nvSpPr>
        <p:spPr bwMode="ltGray">
          <a:xfrm>
            <a:off x="626736" y="4504550"/>
            <a:ext cx="6476627" cy="1662564"/>
          </a:xfrm>
          <a:gradFill>
            <a:gsLst>
              <a:gs pos="83000">
                <a:srgbClr val="0099B0">
                  <a:alpha val="85000"/>
                </a:srgbClr>
              </a:gs>
              <a:gs pos="50000">
                <a:srgbClr val="009999">
                  <a:alpha val="85000"/>
                </a:srgbClr>
              </a:gs>
              <a:gs pos="0">
                <a:srgbClr val="50BEBE">
                  <a:alpha val="85000"/>
                </a:srgbClr>
              </a:gs>
              <a:gs pos="100000">
                <a:srgbClr val="0099CB">
                  <a:alpha val="85000"/>
                </a:srgbClr>
              </a:gs>
            </a:gsLst>
            <a:lin ang="0" scaled="0"/>
          </a:gradFill>
        </p:spPr>
        <p:txBody>
          <a:bodyPr wrap="square" lIns="216000" tIns="90000" rIns="216000" bIns="216000" anchor="b" anchorCtr="0">
            <a:spAutoFit/>
          </a:bodyPr>
          <a:lstStyle>
            <a:lvl1pPr>
              <a:defRPr sz="4398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5" name="cdtText Box 101 Id11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096000" y="0"/>
            <a:ext cx="1587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5981" rIns="0" bIns="0">
            <a:noAutofit/>
          </a:bodyPr>
          <a:lstStyle/>
          <a:p>
            <a:pPr algn="ctr">
              <a:buClrTx/>
              <a:buFontTx/>
              <a:buNone/>
            </a:pPr>
            <a:endParaRPr lang="de-DE" sz="1099" b="1" noProof="0" dirty="0">
              <a:solidFill>
                <a:srgbClr val="990000"/>
              </a:solidFill>
            </a:endParaRPr>
          </a:p>
        </p:txBody>
      </p:sp>
      <p:grpSp>
        <p:nvGrpSpPr>
          <p:cNvPr id="58" name="Gruppieren 3">
            <a:extLst>
              <a:ext uri="{FF2B5EF4-FFF2-40B4-BE49-F238E27FC236}">
                <a16:creationId xmlns:a16="http://schemas.microsoft.com/office/drawing/2014/main" id="{BD5BCD77-BA50-4823-BF74-DCB3C393B6EB}"/>
              </a:ext>
            </a:extLst>
          </p:cNvPr>
          <p:cNvGrpSpPr/>
          <p:nvPr/>
        </p:nvGrpSpPr>
        <p:grpSpPr>
          <a:xfrm>
            <a:off x="-215888" y="-216000"/>
            <a:ext cx="12622226" cy="7290000"/>
            <a:chOff x="-216000" y="-216000"/>
            <a:chExt cx="12628800" cy="7290000"/>
          </a:xfrm>
        </p:grpSpPr>
        <p:cxnSp>
          <p:nvCxnSpPr>
            <p:cNvPr id="59" name="Gerade Verbindung 2">
              <a:extLst>
                <a:ext uri="{FF2B5EF4-FFF2-40B4-BE49-F238E27FC236}">
                  <a16:creationId xmlns:a16="http://schemas.microsoft.com/office/drawing/2014/main" id="{39DE1F75-7EAC-4AE1-A1F1-3D336A0E5488}"/>
                </a:ext>
              </a:extLst>
            </p:cNvPr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0" name="Gerade Verbindung 35">
              <a:extLst>
                <a:ext uri="{FF2B5EF4-FFF2-40B4-BE49-F238E27FC236}">
                  <a16:creationId xmlns:a16="http://schemas.microsoft.com/office/drawing/2014/main" id="{CD3CF657-D2AA-4AEA-A8BD-4557FD021A62}"/>
                </a:ext>
              </a:extLst>
            </p:cNvPr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1" name="Gerade Verbindung 36">
              <a:extLst>
                <a:ext uri="{FF2B5EF4-FFF2-40B4-BE49-F238E27FC236}">
                  <a16:creationId xmlns:a16="http://schemas.microsoft.com/office/drawing/2014/main" id="{15358091-C9B5-409A-ABE7-8943FA096D51}"/>
                </a:ext>
              </a:extLst>
            </p:cNvPr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2" name="Gerade Verbindung 37">
              <a:extLst>
                <a:ext uri="{FF2B5EF4-FFF2-40B4-BE49-F238E27FC236}">
                  <a16:creationId xmlns:a16="http://schemas.microsoft.com/office/drawing/2014/main" id="{3F2A3BC5-9F69-44A6-941C-732A0C74E8D2}"/>
                </a:ext>
              </a:extLst>
            </p:cNvPr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3" name="Gerade Verbindung 38">
              <a:extLst>
                <a:ext uri="{FF2B5EF4-FFF2-40B4-BE49-F238E27FC236}">
                  <a16:creationId xmlns:a16="http://schemas.microsoft.com/office/drawing/2014/main" id="{4A607B77-430E-4134-A72E-014B812B5A4A}"/>
                </a:ext>
              </a:extLst>
            </p:cNvPr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4" name="Gerade Verbindung 39">
              <a:extLst>
                <a:ext uri="{FF2B5EF4-FFF2-40B4-BE49-F238E27FC236}">
                  <a16:creationId xmlns:a16="http://schemas.microsoft.com/office/drawing/2014/main" id="{542E4096-855C-4A12-BDFF-C88A88F33884}"/>
                </a:ext>
              </a:extLst>
            </p:cNvPr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6" name="Gerade Verbindung 41">
              <a:extLst>
                <a:ext uri="{FF2B5EF4-FFF2-40B4-BE49-F238E27FC236}">
                  <a16:creationId xmlns:a16="http://schemas.microsoft.com/office/drawing/2014/main" id="{B8DE5CEB-734F-4215-B6F9-0ABCA29BDF1E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7" name="Gerade Verbindung 42">
              <a:extLst>
                <a:ext uri="{FF2B5EF4-FFF2-40B4-BE49-F238E27FC236}">
                  <a16:creationId xmlns:a16="http://schemas.microsoft.com/office/drawing/2014/main" id="{80596428-F011-48A8-9160-3D789DEFA4C1}"/>
                </a:ext>
              </a:extLst>
            </p:cNvPr>
            <p:cNvCxnSpPr/>
            <p:nvPr userDrawn="1"/>
          </p:nvCxnSpPr>
          <p:spPr bwMode="auto">
            <a:xfrm rot="5400000">
              <a:off x="123228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8" name="Gerade Verbindung 43">
              <a:extLst>
                <a:ext uri="{FF2B5EF4-FFF2-40B4-BE49-F238E27FC236}">
                  <a16:creationId xmlns:a16="http://schemas.microsoft.com/office/drawing/2014/main" id="{F892447A-7F7A-43E0-8ECE-1B87271919C2}"/>
                </a:ext>
              </a:extLst>
            </p:cNvPr>
            <p:cNvCxnSpPr/>
            <p:nvPr userDrawn="1"/>
          </p:nvCxnSpPr>
          <p:spPr bwMode="auto">
            <a:xfrm rot="5400000">
              <a:off x="123228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9" name="Gerade Verbindung 44">
              <a:extLst>
                <a:ext uri="{FF2B5EF4-FFF2-40B4-BE49-F238E27FC236}">
                  <a16:creationId xmlns:a16="http://schemas.microsoft.com/office/drawing/2014/main" id="{249266EC-7EDE-43E9-9C80-CE79D23635D0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0" name="Gerade Verbindung 51">
              <a:extLst>
                <a:ext uri="{FF2B5EF4-FFF2-40B4-BE49-F238E27FC236}">
                  <a16:creationId xmlns:a16="http://schemas.microsoft.com/office/drawing/2014/main" id="{DD5A1A80-775D-474E-9524-5E01192FBDAC}"/>
                </a:ext>
              </a:extLst>
            </p:cNvPr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1" name="Gerade Verbindung 52">
              <a:extLst>
                <a:ext uri="{FF2B5EF4-FFF2-40B4-BE49-F238E27FC236}">
                  <a16:creationId xmlns:a16="http://schemas.microsoft.com/office/drawing/2014/main" id="{65B8B91E-7E33-482E-9508-3D680CA09A66}"/>
                </a:ext>
              </a:extLst>
            </p:cNvPr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2" name="Gerade Verbindung 53">
              <a:extLst>
                <a:ext uri="{FF2B5EF4-FFF2-40B4-BE49-F238E27FC236}">
                  <a16:creationId xmlns:a16="http://schemas.microsoft.com/office/drawing/2014/main" id="{510ED15E-98B1-4478-AE8A-73089FCF451A}"/>
                </a:ext>
              </a:extLst>
            </p:cNvPr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3" name="Gerade Verbindung 54">
              <a:extLst>
                <a:ext uri="{FF2B5EF4-FFF2-40B4-BE49-F238E27FC236}">
                  <a16:creationId xmlns:a16="http://schemas.microsoft.com/office/drawing/2014/main" id="{B48E4357-1180-48FC-84D9-36EBE6985D6E}"/>
                </a:ext>
              </a:extLst>
            </p:cNvPr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4" name="Gerade Verbindung 55">
              <a:extLst>
                <a:ext uri="{FF2B5EF4-FFF2-40B4-BE49-F238E27FC236}">
                  <a16:creationId xmlns:a16="http://schemas.microsoft.com/office/drawing/2014/main" id="{95549C3E-BD52-46C1-8C7A-FFE9C6951D7A}"/>
                </a:ext>
              </a:extLst>
            </p:cNvPr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5" name="Gerade Verbindung 56">
              <a:extLst>
                <a:ext uri="{FF2B5EF4-FFF2-40B4-BE49-F238E27FC236}">
                  <a16:creationId xmlns:a16="http://schemas.microsoft.com/office/drawing/2014/main" id="{0413DB51-30FE-43D6-94E2-30FEE41136F4}"/>
                </a:ext>
              </a:extLst>
            </p:cNvPr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7" name="Gerade Verbindung 58">
              <a:extLst>
                <a:ext uri="{FF2B5EF4-FFF2-40B4-BE49-F238E27FC236}">
                  <a16:creationId xmlns:a16="http://schemas.microsoft.com/office/drawing/2014/main" id="{B89C61C4-0B3F-482D-88FA-DE0C43A3237C}"/>
                </a:ext>
              </a:extLst>
            </p:cNvPr>
            <p:cNvCxnSpPr/>
            <p:nvPr userDrawn="1"/>
          </p:nvCxnSpPr>
          <p:spPr bwMode="auto">
            <a:xfrm rot="5400000">
              <a:off x="-1260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8" name="Gerade Verbindung 59">
              <a:extLst>
                <a:ext uri="{FF2B5EF4-FFF2-40B4-BE49-F238E27FC236}">
                  <a16:creationId xmlns:a16="http://schemas.microsoft.com/office/drawing/2014/main" id="{CA68E1D7-F6A6-4C6E-BA26-59968E11ADB4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9" name="Gerade Verbindung 60">
              <a:extLst>
                <a:ext uri="{FF2B5EF4-FFF2-40B4-BE49-F238E27FC236}">
                  <a16:creationId xmlns:a16="http://schemas.microsoft.com/office/drawing/2014/main" id="{D1FD3672-36F2-48F7-962B-C80DDF73093F}"/>
                </a:ext>
              </a:extLst>
            </p:cNvPr>
            <p:cNvCxnSpPr/>
            <p:nvPr userDrawn="1"/>
          </p:nvCxnSpPr>
          <p:spPr bwMode="auto">
            <a:xfrm rot="5400000">
              <a:off x="-1260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0" name="Gerade Verbindung 61">
              <a:extLst>
                <a:ext uri="{FF2B5EF4-FFF2-40B4-BE49-F238E27FC236}">
                  <a16:creationId xmlns:a16="http://schemas.microsoft.com/office/drawing/2014/main" id="{5BEB1B31-6A4A-410A-A701-D0DA609DFF18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pic>
        <p:nvPicPr>
          <p:cNvPr id="29" name="Graphic 28">
            <a:extLst>
              <a:ext uri="{FF2B5EF4-FFF2-40B4-BE49-F238E27FC236}">
                <a16:creationId xmlns:a16="http://schemas.microsoft.com/office/drawing/2014/main" id="{09A8A2B5-52C9-466A-A9EE-BF30696E1BD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49189" y="324000"/>
            <a:ext cx="2158876" cy="91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766329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objects" preserve="1">
  <p:cSld name="Four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dtContent Placeholder 2 Id3"/>
          <p:cNvSpPr>
            <a:spLocks noGrp="1"/>
          </p:cNvSpPr>
          <p:nvPr>
            <p:ph sz="quarter" idx="1"/>
            <p:custDataLst>
              <p:tags r:id="rId2"/>
            </p:custDataLst>
          </p:nvPr>
        </p:nvSpPr>
        <p:spPr>
          <a:xfrm>
            <a:off x="626737" y="1414800"/>
            <a:ext cx="5469263" cy="2304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298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596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7894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19640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4" name="cdtContent Placeholder 3 Id4"/>
          <p:cNvSpPr>
            <a:spLocks noGrp="1"/>
          </p:cNvSpPr>
          <p:nvPr>
            <p:ph sz="quarter" idx="2"/>
            <p:custDataLst>
              <p:tags r:id="rId3"/>
            </p:custDataLst>
          </p:nvPr>
        </p:nvSpPr>
        <p:spPr>
          <a:xfrm>
            <a:off x="6240388" y="1414800"/>
            <a:ext cx="5469263" cy="2304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298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596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7894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19640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5" name="cdtContent Placeholder 4 Id5"/>
          <p:cNvSpPr>
            <a:spLocks noGrp="1"/>
          </p:cNvSpPr>
          <p:nvPr>
            <p:ph sz="quarter" idx="3"/>
            <p:custDataLst>
              <p:tags r:id="rId4"/>
            </p:custDataLst>
          </p:nvPr>
        </p:nvSpPr>
        <p:spPr>
          <a:xfrm>
            <a:off x="626737" y="3862800"/>
            <a:ext cx="5469263" cy="2304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298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596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7894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19640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6" name="cdtContent Placeholder 5 Id6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40388" y="3862800"/>
            <a:ext cx="5469263" cy="2304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298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596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7894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19640" marR="0" indent="-177711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425589025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ree Content + Navigation" preserve="1">
  <p:cSld name="Free Content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0"/>
            <a:ext cx="12192000" cy="14148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5" name="cdtTextplatzhalter 13 Id5"/>
          <p:cNvSpPr>
            <a:spLocks noGrp="1"/>
          </p:cNvSpPr>
          <p:nvPr>
            <p:ph type="body" sz="quarter" idx="13" hasCustomPrompt="1"/>
            <p:custDataLst>
              <p:tags r:id="rId3"/>
            </p:custDataLst>
          </p:nvPr>
        </p:nvSpPr>
        <p:spPr>
          <a:xfrm>
            <a:off x="10414328" y="1414800"/>
            <a:ext cx="1295324" cy="4752000"/>
          </a:xfrm>
        </p:spPr>
        <p:txBody>
          <a:bodyPr/>
          <a:lstStyle>
            <a:lvl1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199">
                <a:solidFill>
                  <a:srgbClr val="879BAA"/>
                </a:solidFill>
              </a:defRPr>
            </a:lvl1pPr>
            <a:lvl2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199">
                <a:solidFill>
                  <a:srgbClr val="641946"/>
                </a:solidFill>
              </a:defRPr>
            </a:lvl2pPr>
            <a:lvl3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rgbClr val="879BAA"/>
                </a:solidFill>
              </a:defRPr>
            </a:lvl3pPr>
            <a:lvl4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rgbClr val="641946"/>
                </a:solidFill>
              </a:defRPr>
            </a:lvl4pPr>
            <a:lvl5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chemeClr val="accent1"/>
                </a:solidFill>
              </a:defRPr>
            </a:lvl5pPr>
            <a:lvl6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chemeClr val="accent4"/>
                </a:solidFill>
              </a:defRPr>
            </a:lvl6pPr>
          </a:lstStyle>
          <a:p>
            <a:pPr lvl="0"/>
            <a:r>
              <a:rPr lang="de-DE" noProof="0" dirty="0"/>
              <a:t>Navigationstext durch Klicken bearbeiten</a:t>
            </a:r>
          </a:p>
          <a:p>
            <a:pPr lvl="1"/>
            <a:r>
              <a:rPr lang="de-DE" noProof="0" dirty="0"/>
              <a:t>Aktives Kapitel</a:t>
            </a:r>
          </a:p>
          <a:p>
            <a:pPr lvl="2"/>
            <a:r>
              <a:rPr lang="de-DE" noProof="0" dirty="0"/>
              <a:t>Unterkapitel</a:t>
            </a:r>
          </a:p>
          <a:p>
            <a:pPr lvl="3"/>
            <a:r>
              <a:rPr lang="de-DE" noProof="0" dirty="0"/>
              <a:t>Aktives Unterkapitel</a:t>
            </a:r>
          </a:p>
          <a:p>
            <a:pPr lvl="4"/>
            <a:r>
              <a:rPr lang="de-DE" noProof="0" dirty="0"/>
              <a:t>Unterkapitel</a:t>
            </a:r>
          </a:p>
          <a:p>
            <a:pPr lvl="5"/>
            <a:r>
              <a:rPr lang="de-DE" noProof="0" dirty="0"/>
              <a:t>Aktives Unterkapitel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1610273717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object (large) + Navigation" preserve="1">
  <p:cSld name="One object (large)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0"/>
            <a:ext cx="12192000" cy="14148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6736" y="1414800"/>
            <a:ext cx="8204689" cy="4752000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5" name="cdtTextplatzhalter 13 Id5"/>
          <p:cNvSpPr>
            <a:spLocks noGrp="1"/>
          </p:cNvSpPr>
          <p:nvPr>
            <p:ph type="body" sz="quarter" idx="13" hasCustomPrompt="1"/>
            <p:custDataLst>
              <p:tags r:id="rId4"/>
            </p:custDataLst>
          </p:nvPr>
        </p:nvSpPr>
        <p:spPr>
          <a:xfrm>
            <a:off x="10414328" y="1414800"/>
            <a:ext cx="1295324" cy="4752000"/>
          </a:xfrm>
        </p:spPr>
        <p:txBody>
          <a:bodyPr/>
          <a:lstStyle>
            <a:lvl1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199">
                <a:solidFill>
                  <a:srgbClr val="879BAA"/>
                </a:solidFill>
              </a:defRPr>
            </a:lvl1pPr>
            <a:lvl2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199">
                <a:solidFill>
                  <a:srgbClr val="641946"/>
                </a:solidFill>
              </a:defRPr>
            </a:lvl2pPr>
            <a:lvl3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rgbClr val="879BAA"/>
                </a:solidFill>
              </a:defRPr>
            </a:lvl3pPr>
            <a:lvl4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rgbClr val="641946"/>
                </a:solidFill>
              </a:defRPr>
            </a:lvl4pPr>
            <a:lvl5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chemeClr val="accent1"/>
                </a:solidFill>
              </a:defRPr>
            </a:lvl5pPr>
            <a:lvl6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chemeClr val="accent4"/>
                </a:solidFill>
              </a:defRPr>
            </a:lvl6pPr>
          </a:lstStyle>
          <a:p>
            <a:pPr lvl="0"/>
            <a:r>
              <a:rPr lang="de-DE" noProof="0" dirty="0"/>
              <a:t>Navigationstext durch Klicken bearbeiten</a:t>
            </a:r>
          </a:p>
          <a:p>
            <a:pPr lvl="1"/>
            <a:r>
              <a:rPr lang="de-DE" noProof="0" dirty="0"/>
              <a:t>Aktives Kapitel</a:t>
            </a:r>
          </a:p>
          <a:p>
            <a:pPr lvl="2"/>
            <a:r>
              <a:rPr lang="de-DE" noProof="0" dirty="0"/>
              <a:t>Unterkapitel</a:t>
            </a:r>
          </a:p>
          <a:p>
            <a:pPr lvl="3"/>
            <a:r>
              <a:rPr lang="de-DE" noProof="0" dirty="0"/>
              <a:t>Aktives Unterkapitel</a:t>
            </a:r>
          </a:p>
          <a:p>
            <a:pPr lvl="4"/>
            <a:r>
              <a:rPr lang="de-DE" noProof="0" dirty="0"/>
              <a:t>Unterkapitel</a:t>
            </a:r>
          </a:p>
          <a:p>
            <a:pPr lvl="5"/>
            <a:r>
              <a:rPr lang="de-DE" noProof="0" dirty="0"/>
              <a:t>Aktives Unterkapitel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4279536387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object (small) + Navigation" preserve="1">
  <p:cSld name="One object (small)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0"/>
            <a:ext cx="12192000" cy="14148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6736" y="1414800"/>
            <a:ext cx="6764477" cy="4752000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6" name="cdtTextplatzhalter 13 Id6"/>
          <p:cNvSpPr>
            <a:spLocks noGrp="1"/>
          </p:cNvSpPr>
          <p:nvPr>
            <p:ph type="body" sz="quarter" idx="13" hasCustomPrompt="1"/>
            <p:custDataLst>
              <p:tags r:id="rId4"/>
            </p:custDataLst>
          </p:nvPr>
        </p:nvSpPr>
        <p:spPr>
          <a:xfrm>
            <a:off x="10414328" y="1414800"/>
            <a:ext cx="1295324" cy="4752000"/>
          </a:xfrm>
        </p:spPr>
        <p:txBody>
          <a:bodyPr/>
          <a:lstStyle>
            <a:lvl1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199">
                <a:solidFill>
                  <a:srgbClr val="879BAA"/>
                </a:solidFill>
              </a:defRPr>
            </a:lvl1pPr>
            <a:lvl2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199">
                <a:solidFill>
                  <a:srgbClr val="641946"/>
                </a:solidFill>
              </a:defRPr>
            </a:lvl2pPr>
            <a:lvl3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rgbClr val="879BAA"/>
                </a:solidFill>
              </a:defRPr>
            </a:lvl3pPr>
            <a:lvl4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rgbClr val="641946"/>
                </a:solidFill>
              </a:defRPr>
            </a:lvl4pPr>
            <a:lvl5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chemeClr val="accent1"/>
                </a:solidFill>
              </a:defRPr>
            </a:lvl5pPr>
            <a:lvl6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chemeClr val="accent4"/>
                </a:solidFill>
              </a:defRPr>
            </a:lvl6pPr>
          </a:lstStyle>
          <a:p>
            <a:pPr lvl="0"/>
            <a:r>
              <a:rPr lang="de-DE" noProof="0" dirty="0"/>
              <a:t>Navigationstext durch Klicken bearbeiten</a:t>
            </a:r>
          </a:p>
          <a:p>
            <a:pPr lvl="1"/>
            <a:r>
              <a:rPr lang="de-DE" noProof="0" dirty="0"/>
              <a:t>Aktives Kapitel</a:t>
            </a:r>
          </a:p>
          <a:p>
            <a:pPr lvl="2"/>
            <a:r>
              <a:rPr lang="de-DE" noProof="0" dirty="0"/>
              <a:t>Unterkapitel</a:t>
            </a:r>
          </a:p>
          <a:p>
            <a:pPr lvl="3"/>
            <a:r>
              <a:rPr lang="de-DE" noProof="0" dirty="0"/>
              <a:t>Aktives Unterkapitel</a:t>
            </a:r>
          </a:p>
          <a:p>
            <a:pPr lvl="4"/>
            <a:r>
              <a:rPr lang="de-DE" noProof="0" dirty="0"/>
              <a:t>Unterkapitel</a:t>
            </a:r>
          </a:p>
          <a:p>
            <a:pPr lvl="5"/>
            <a:r>
              <a:rPr lang="de-DE" noProof="0" dirty="0"/>
              <a:t>Aktives Unterkapitel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25922625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 + Navigation" preserve="1">
  <p:cSld name="Two columns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0"/>
            <a:ext cx="12192000" cy="14148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6737" y="1414801"/>
            <a:ext cx="4029901" cy="4750549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4801524" y="1414801"/>
            <a:ext cx="4029901" cy="4750549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6" name="cdtTextplatzhalter 13 Id6"/>
          <p:cNvSpPr>
            <a:spLocks noGrp="1"/>
          </p:cNvSpPr>
          <p:nvPr>
            <p:ph type="body" sz="quarter" idx="14" hasCustomPrompt="1"/>
            <p:custDataLst>
              <p:tags r:id="rId5"/>
            </p:custDataLst>
          </p:nvPr>
        </p:nvSpPr>
        <p:spPr>
          <a:xfrm>
            <a:off x="10414328" y="1414801"/>
            <a:ext cx="1295324" cy="4750549"/>
          </a:xfrm>
        </p:spPr>
        <p:txBody>
          <a:bodyPr/>
          <a:lstStyle>
            <a:lvl1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199">
                <a:solidFill>
                  <a:srgbClr val="879BAA"/>
                </a:solidFill>
              </a:defRPr>
            </a:lvl1pPr>
            <a:lvl2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199">
                <a:solidFill>
                  <a:srgbClr val="641946"/>
                </a:solidFill>
              </a:defRPr>
            </a:lvl2pPr>
            <a:lvl3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rgbClr val="879BAA"/>
                </a:solidFill>
              </a:defRPr>
            </a:lvl3pPr>
            <a:lvl4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rgbClr val="641946"/>
                </a:solidFill>
              </a:defRPr>
            </a:lvl4pPr>
            <a:lvl5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chemeClr val="accent1"/>
                </a:solidFill>
              </a:defRPr>
            </a:lvl5pPr>
            <a:lvl6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chemeClr val="accent4"/>
                </a:solidFill>
              </a:defRPr>
            </a:lvl6pPr>
          </a:lstStyle>
          <a:p>
            <a:pPr lvl="0"/>
            <a:r>
              <a:rPr lang="de-DE" noProof="0" dirty="0"/>
              <a:t>Navigationstext durch Klicken bearbeiten</a:t>
            </a:r>
          </a:p>
          <a:p>
            <a:pPr lvl="1"/>
            <a:r>
              <a:rPr lang="de-DE" noProof="0" dirty="0"/>
              <a:t>Aktives Kapitel</a:t>
            </a:r>
          </a:p>
          <a:p>
            <a:pPr lvl="2"/>
            <a:r>
              <a:rPr lang="de-DE" noProof="0" dirty="0"/>
              <a:t>Unterkapitel</a:t>
            </a:r>
          </a:p>
          <a:p>
            <a:pPr lvl="3"/>
            <a:r>
              <a:rPr lang="de-DE" noProof="0" dirty="0"/>
              <a:t>Aktives Unterkapitel</a:t>
            </a:r>
          </a:p>
          <a:p>
            <a:pPr lvl="4"/>
            <a:r>
              <a:rPr lang="de-DE" noProof="0" dirty="0"/>
              <a:t>Unterkapitel</a:t>
            </a:r>
          </a:p>
          <a:p>
            <a:pPr lvl="5"/>
            <a:r>
              <a:rPr lang="de-DE" noProof="0" dirty="0"/>
              <a:t>Aktives Unterkapitel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2982302057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+ Navigation" preserve="1">
  <p:cSld name="Three columns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0"/>
            <a:ext cx="12192000" cy="14148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6736" y="1414801"/>
            <a:ext cx="2590651" cy="4750549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3360650" y="1414801"/>
            <a:ext cx="2735350" cy="4750549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2" name="cdtContent Placeholder 11 Id12"/>
          <p:cNvSpPr>
            <a:spLocks noGrp="1"/>
          </p:cNvSpPr>
          <p:nvPr>
            <p:ph sz="quarter" idx="14"/>
            <p:custDataLst>
              <p:tags r:id="rId5"/>
            </p:custDataLst>
          </p:nvPr>
        </p:nvSpPr>
        <p:spPr>
          <a:xfrm>
            <a:off x="6240388" y="1414801"/>
            <a:ext cx="2591038" cy="4750549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7" name="cdtTextplatzhalter 13 Id7"/>
          <p:cNvSpPr>
            <a:spLocks noGrp="1"/>
          </p:cNvSpPr>
          <p:nvPr>
            <p:ph type="body" sz="quarter" idx="15" hasCustomPrompt="1"/>
            <p:custDataLst>
              <p:tags r:id="rId6"/>
            </p:custDataLst>
          </p:nvPr>
        </p:nvSpPr>
        <p:spPr>
          <a:xfrm>
            <a:off x="10414328" y="1414801"/>
            <a:ext cx="1295324" cy="4750549"/>
          </a:xfrm>
        </p:spPr>
        <p:txBody>
          <a:bodyPr/>
          <a:lstStyle>
            <a:lvl1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199">
                <a:solidFill>
                  <a:srgbClr val="879BAA"/>
                </a:solidFill>
              </a:defRPr>
            </a:lvl1pPr>
            <a:lvl2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199">
                <a:solidFill>
                  <a:srgbClr val="641946"/>
                </a:solidFill>
              </a:defRPr>
            </a:lvl2pPr>
            <a:lvl3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rgbClr val="879BAA"/>
                </a:solidFill>
              </a:defRPr>
            </a:lvl3pPr>
            <a:lvl4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rgbClr val="641946"/>
                </a:solidFill>
              </a:defRPr>
            </a:lvl4pPr>
            <a:lvl5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chemeClr val="accent1"/>
                </a:solidFill>
              </a:defRPr>
            </a:lvl5pPr>
            <a:lvl6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chemeClr val="accent4"/>
                </a:solidFill>
              </a:defRPr>
            </a:lvl6pPr>
          </a:lstStyle>
          <a:p>
            <a:pPr lvl="0"/>
            <a:r>
              <a:rPr lang="de-DE" noProof="0" dirty="0"/>
              <a:t>Navigationstext durch Klicken bearbeiten</a:t>
            </a:r>
          </a:p>
          <a:p>
            <a:pPr lvl="1"/>
            <a:r>
              <a:rPr lang="de-DE" noProof="0" dirty="0"/>
              <a:t>Aktives Kapitel</a:t>
            </a:r>
          </a:p>
          <a:p>
            <a:pPr lvl="2"/>
            <a:r>
              <a:rPr lang="de-DE" noProof="0" dirty="0"/>
              <a:t>Unterkapitel</a:t>
            </a:r>
          </a:p>
          <a:p>
            <a:pPr lvl="3"/>
            <a:r>
              <a:rPr lang="de-DE" noProof="0" dirty="0"/>
              <a:t>Aktives Unterkapitel</a:t>
            </a:r>
          </a:p>
          <a:p>
            <a:pPr lvl="4"/>
            <a:r>
              <a:rPr lang="de-DE" noProof="0" dirty="0"/>
              <a:t>Unterkapitel</a:t>
            </a:r>
          </a:p>
          <a:p>
            <a:pPr lvl="5"/>
            <a:r>
              <a:rPr lang="de-DE" noProof="0" dirty="0"/>
              <a:t>Aktives Unterkapitel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2991953260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rows + Navigation" preserve="1">
  <p:cSld name="Two rows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0"/>
            <a:ext cx="12192000" cy="14148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6736" y="1414801"/>
            <a:ext cx="8204689" cy="2302549"/>
          </a:xfrm>
        </p:spPr>
        <p:txBody>
          <a:bodyPr/>
          <a:lstStyle>
            <a:lvl2pPr>
              <a:defRPr baseline="0"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26736" y="3861349"/>
            <a:ext cx="8204689" cy="2304000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6" name="cdtTextplatzhalter 13 Id6"/>
          <p:cNvSpPr>
            <a:spLocks noGrp="1"/>
          </p:cNvSpPr>
          <p:nvPr>
            <p:ph type="body" sz="quarter" idx="14" hasCustomPrompt="1"/>
            <p:custDataLst>
              <p:tags r:id="rId5"/>
            </p:custDataLst>
          </p:nvPr>
        </p:nvSpPr>
        <p:spPr>
          <a:xfrm>
            <a:off x="10414328" y="1414801"/>
            <a:ext cx="1295324" cy="4750549"/>
          </a:xfrm>
        </p:spPr>
        <p:txBody>
          <a:bodyPr/>
          <a:lstStyle>
            <a:lvl1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199">
                <a:solidFill>
                  <a:srgbClr val="879BAA"/>
                </a:solidFill>
              </a:defRPr>
            </a:lvl1pPr>
            <a:lvl2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199">
                <a:solidFill>
                  <a:srgbClr val="641946"/>
                </a:solidFill>
              </a:defRPr>
            </a:lvl2pPr>
            <a:lvl3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rgbClr val="879BAA"/>
                </a:solidFill>
              </a:defRPr>
            </a:lvl3pPr>
            <a:lvl4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rgbClr val="641946"/>
                </a:solidFill>
              </a:defRPr>
            </a:lvl4pPr>
            <a:lvl5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chemeClr val="accent1"/>
                </a:solidFill>
              </a:defRPr>
            </a:lvl5pPr>
            <a:lvl6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chemeClr val="accent4"/>
                </a:solidFill>
              </a:defRPr>
            </a:lvl6pPr>
          </a:lstStyle>
          <a:p>
            <a:pPr lvl="0"/>
            <a:r>
              <a:rPr lang="de-DE" noProof="0" dirty="0"/>
              <a:t>Navigationstext durch Klicken bearbeiten</a:t>
            </a:r>
          </a:p>
          <a:p>
            <a:pPr lvl="1"/>
            <a:r>
              <a:rPr lang="de-DE" noProof="0" dirty="0"/>
              <a:t>Aktives Kapitel</a:t>
            </a:r>
          </a:p>
          <a:p>
            <a:pPr lvl="2"/>
            <a:r>
              <a:rPr lang="de-DE" noProof="0" dirty="0"/>
              <a:t>Unterkapitel</a:t>
            </a:r>
          </a:p>
          <a:p>
            <a:pPr lvl="3"/>
            <a:r>
              <a:rPr lang="de-DE" noProof="0" dirty="0"/>
              <a:t>Aktives Unterkapitel</a:t>
            </a:r>
          </a:p>
          <a:p>
            <a:pPr lvl="4"/>
            <a:r>
              <a:rPr lang="de-DE" noProof="0" dirty="0"/>
              <a:t>Unterkapitel</a:t>
            </a:r>
          </a:p>
          <a:p>
            <a:pPr lvl="5"/>
            <a:r>
              <a:rPr lang="de-DE" noProof="0" dirty="0"/>
              <a:t>Aktives Unterkapitel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3215302848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objects + Navigation" preserve="1">
  <p:cSld name="Four objects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0"/>
            <a:ext cx="12192000" cy="14148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6737" y="1414800"/>
            <a:ext cx="4029901" cy="2302550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 baseline="0"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4801523" y="1414800"/>
            <a:ext cx="4029901" cy="2302550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2" name="cdtContent Placeholder 11 Id12"/>
          <p:cNvSpPr>
            <a:spLocks noGrp="1"/>
          </p:cNvSpPr>
          <p:nvPr>
            <p:ph sz="quarter" idx="14"/>
            <p:custDataLst>
              <p:tags r:id="rId5"/>
            </p:custDataLst>
          </p:nvPr>
        </p:nvSpPr>
        <p:spPr>
          <a:xfrm>
            <a:off x="626737" y="3861349"/>
            <a:ext cx="4029901" cy="2304000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5" name="cdtContent Placeholder 14 Id15"/>
          <p:cNvSpPr>
            <a:spLocks noGrp="1"/>
          </p:cNvSpPr>
          <p:nvPr>
            <p:ph sz="quarter" idx="15"/>
            <p:custDataLst>
              <p:tags r:id="rId6"/>
            </p:custDataLst>
          </p:nvPr>
        </p:nvSpPr>
        <p:spPr>
          <a:xfrm>
            <a:off x="4801524" y="3861349"/>
            <a:ext cx="4029901" cy="2304000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0" name="cdtTextplatzhalter 13 Id10"/>
          <p:cNvSpPr>
            <a:spLocks noGrp="1"/>
          </p:cNvSpPr>
          <p:nvPr>
            <p:ph type="body" sz="quarter" idx="16" hasCustomPrompt="1"/>
            <p:custDataLst>
              <p:tags r:id="rId7"/>
            </p:custDataLst>
          </p:nvPr>
        </p:nvSpPr>
        <p:spPr>
          <a:xfrm>
            <a:off x="10414328" y="1414801"/>
            <a:ext cx="1295324" cy="4750549"/>
          </a:xfrm>
        </p:spPr>
        <p:txBody>
          <a:bodyPr/>
          <a:lstStyle>
            <a:lvl1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199">
                <a:solidFill>
                  <a:srgbClr val="879BAA"/>
                </a:solidFill>
              </a:defRPr>
            </a:lvl1pPr>
            <a:lvl2pPr marL="143928" indent="-143928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199">
                <a:solidFill>
                  <a:srgbClr val="641946"/>
                </a:solidFill>
              </a:defRPr>
            </a:lvl2pPr>
            <a:lvl3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rgbClr val="879BAA"/>
                </a:solidFill>
              </a:defRPr>
            </a:lvl3pPr>
            <a:lvl4pPr marL="287856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rgbClr val="641946"/>
                </a:solidFill>
              </a:defRPr>
            </a:lvl4pPr>
            <a:lvl5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999">
                <a:solidFill>
                  <a:schemeClr val="accent1"/>
                </a:solidFill>
              </a:defRPr>
            </a:lvl5pPr>
            <a:lvl6pPr marL="431784" indent="-14392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999">
                <a:solidFill>
                  <a:schemeClr val="accent4"/>
                </a:solidFill>
              </a:defRPr>
            </a:lvl6pPr>
          </a:lstStyle>
          <a:p>
            <a:pPr lvl="0"/>
            <a:r>
              <a:rPr lang="de-DE" noProof="0" dirty="0"/>
              <a:t>Navigationstext durch Klicken bearbeiten</a:t>
            </a:r>
          </a:p>
          <a:p>
            <a:pPr lvl="1"/>
            <a:r>
              <a:rPr lang="de-DE" noProof="0" dirty="0"/>
              <a:t>Aktives Kapitel</a:t>
            </a:r>
          </a:p>
          <a:p>
            <a:pPr lvl="2"/>
            <a:r>
              <a:rPr lang="de-DE" noProof="0" dirty="0"/>
              <a:t>Unterkapitel</a:t>
            </a:r>
          </a:p>
          <a:p>
            <a:pPr lvl="3"/>
            <a:r>
              <a:rPr lang="de-DE" noProof="0" dirty="0"/>
              <a:t>Aktives Unterkapitel</a:t>
            </a:r>
          </a:p>
          <a:p>
            <a:pPr lvl="4"/>
            <a:r>
              <a:rPr lang="de-DE" noProof="0" dirty="0"/>
              <a:t>Unterkapitel</a:t>
            </a:r>
          </a:p>
          <a:p>
            <a:pPr lvl="5"/>
            <a:r>
              <a:rPr lang="de-DE" noProof="0" dirty="0"/>
              <a:t>Aktives Unterkapitel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2100300050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+ 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4" name="cdtText Placeholder 12 Id13"/>
          <p:cNvSpPr>
            <a:spLocks noGrp="1"/>
          </p:cNvSpPr>
          <p:nvPr>
            <p:ph type="body" sz="quarter" idx="14" hasCustomPrompt="1"/>
            <p:custDataLst>
              <p:tags r:id="rId1"/>
            </p:custDataLst>
          </p:nvPr>
        </p:nvSpPr>
        <p:spPr bwMode="auto">
          <a:xfrm>
            <a:off x="4656571" y="1414800"/>
            <a:ext cx="7535429" cy="4752000"/>
          </a:xfrm>
          <a:solidFill>
            <a:srgbClr val="CDD9E1"/>
          </a:solidFill>
        </p:spPr>
        <p:txBody>
          <a:bodyPr lIns="288000" tIns="252000" rIns="576000" bIns="252000"/>
          <a:lstStyle>
            <a:lvl1pPr marL="0" inden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Font typeface="Arial" pitchFamily="34" charset="0"/>
              <a:buNone/>
              <a:tabLst>
                <a:tab pos="5356720" algn="r"/>
              </a:tabLst>
              <a:defRPr>
                <a:solidFill>
                  <a:srgbClr val="000000"/>
                </a:solidFill>
              </a:defRPr>
            </a:lvl1pPr>
            <a:lvl2pPr marL="17991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0">
                <a:solidFill>
                  <a:srgbClr val="000000"/>
                </a:solidFill>
              </a:defRPr>
            </a:lvl2pPr>
            <a:lvl3pPr marL="17991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1">
                <a:solidFill>
                  <a:srgbClr val="000000"/>
                </a:solidFill>
              </a:defRPr>
            </a:lvl3pPr>
            <a:lvl4pPr marL="35982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0">
                <a:solidFill>
                  <a:srgbClr val="000000"/>
                </a:solidFill>
              </a:defRPr>
            </a:lvl4pPr>
            <a:lvl5pPr marL="35982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1" baseline="0">
                <a:solidFill>
                  <a:srgbClr val="000000"/>
                </a:solidFill>
              </a:defRPr>
            </a:lvl5pPr>
            <a:lvl6pPr marL="360183" indent="-180885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1"/>
            </a:lvl6pPr>
          </a:lstStyle>
          <a:p>
            <a:pPr lvl="0"/>
            <a:r>
              <a:rPr lang="de-DE" noProof="0" dirty="0"/>
              <a:t>Inhaltsverzeichnis / Kontakt durch Klicken bearbeiten</a:t>
            </a:r>
          </a:p>
          <a:p>
            <a:pPr lvl="1"/>
            <a:r>
              <a:rPr lang="de-DE" noProof="0" dirty="0"/>
              <a:t>Kapitel</a:t>
            </a:r>
          </a:p>
          <a:p>
            <a:pPr lvl="2"/>
            <a:r>
              <a:rPr lang="de-DE" noProof="0" dirty="0"/>
              <a:t>Aktives Kapitel</a:t>
            </a:r>
          </a:p>
          <a:p>
            <a:pPr lvl="3"/>
            <a:r>
              <a:rPr lang="de-DE" noProof="0" dirty="0"/>
              <a:t>Unterkapitel</a:t>
            </a:r>
          </a:p>
          <a:p>
            <a:pPr lvl="4"/>
            <a:r>
              <a:rPr lang="de-DE" noProof="0" dirty="0"/>
              <a:t>Aktives Unterkapitel</a:t>
            </a:r>
          </a:p>
        </p:txBody>
      </p:sp>
      <p:sp>
        <p:nvSpPr>
          <p:cNvPr id="5" name="Rechteck 5">
            <a:extLst>
              <a:ext uri="{FF2B5EF4-FFF2-40B4-BE49-F238E27FC236}">
                <a16:creationId xmlns:a16="http://schemas.microsoft.com/office/drawing/2014/main" id="{5D129284-D398-439F-A405-4C0C0A9776D6}"/>
              </a:ext>
            </a:extLst>
          </p:cNvPr>
          <p:cNvSpPr/>
          <p:nvPr/>
        </p:nvSpPr>
        <p:spPr bwMode="auto">
          <a:xfrm>
            <a:off x="1" y="1414800"/>
            <a:ext cx="4512050" cy="4751999"/>
          </a:xfrm>
          <a:prstGeom prst="rect">
            <a:avLst/>
          </a:prstGeom>
          <a:solidFill>
            <a:srgbClr val="41AAAA"/>
          </a:solidFill>
          <a:ln>
            <a:noFill/>
          </a:ln>
          <a:effectLst/>
        </p:spPr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de-DE" sz="1799" noProof="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74505464"/>
      </p:ext>
    </p:extLst>
  </p:cSld>
  <p:clrMapOvr>
    <a:masterClrMapping/>
  </p:clrMapOvr>
  <p:hf hdr="0" ftr="0"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rafik 33">
            <a:extLst>
              <a:ext uri="{FF2B5EF4-FFF2-40B4-BE49-F238E27FC236}">
                <a16:creationId xmlns:a16="http://schemas.microsoft.com/office/drawing/2014/main" id="{CCA8DDBD-AD95-4143-9839-A0323AB1261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cdtRectangle 115 Id57350"/>
          <p:cNvSpPr>
            <a:spLocks noGrp="1" noChangeArrowheads="1"/>
          </p:cNvSpPr>
          <p:nvPr>
            <p:ph type="ctrTitle"/>
            <p:custDataLst>
              <p:tags r:id="rId1"/>
            </p:custDataLst>
          </p:nvPr>
        </p:nvSpPr>
        <p:spPr bwMode="ltGray">
          <a:xfrm>
            <a:off x="626736" y="4076150"/>
            <a:ext cx="6476627" cy="1662564"/>
          </a:xfrm>
          <a:gradFill>
            <a:gsLst>
              <a:gs pos="83000">
                <a:srgbClr val="0099B0">
                  <a:alpha val="85000"/>
                </a:srgbClr>
              </a:gs>
              <a:gs pos="50000">
                <a:srgbClr val="009999">
                  <a:alpha val="85000"/>
                </a:srgbClr>
              </a:gs>
              <a:gs pos="0">
                <a:srgbClr val="50BEBE">
                  <a:alpha val="85000"/>
                </a:srgbClr>
              </a:gs>
              <a:gs pos="100000">
                <a:srgbClr val="0099CB">
                  <a:alpha val="85000"/>
                </a:srgbClr>
              </a:gs>
            </a:gsLst>
            <a:lin ang="0" scaled="0"/>
          </a:gradFill>
        </p:spPr>
        <p:txBody>
          <a:bodyPr wrap="square" lIns="216000" tIns="90000" rIns="216000" bIns="216000" anchor="b" anchorCtr="0">
            <a:spAutoFit/>
          </a:bodyPr>
          <a:lstStyle>
            <a:lvl1pPr>
              <a:defRPr sz="4398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5" name="cdtText Box 101 Id11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096000" y="0"/>
            <a:ext cx="1587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5981" rIns="0" bIns="0">
            <a:noAutofit/>
          </a:bodyPr>
          <a:lstStyle/>
          <a:p>
            <a:pPr algn="ctr">
              <a:buClrTx/>
              <a:buFontTx/>
              <a:buNone/>
            </a:pPr>
            <a:endParaRPr lang="de-DE" sz="1099" b="1" noProof="0" dirty="0">
              <a:solidFill>
                <a:srgbClr val="990000"/>
              </a:solidFill>
            </a:endParaRPr>
          </a:p>
        </p:txBody>
      </p:sp>
      <p:sp>
        <p:nvSpPr>
          <p:cNvPr id="9" name="Textplatzhalter 57343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626736" y="5842800"/>
            <a:ext cx="6476627" cy="324000"/>
          </a:xfrm>
          <a:solidFill>
            <a:schemeClr val="bg1">
              <a:alpha val="85000"/>
            </a:schemeClr>
          </a:solidFill>
        </p:spPr>
        <p:txBody>
          <a:bodyPr lIns="216000" tIns="90000" rIns="216000" bIns="46800"/>
          <a:lstStyle>
            <a:lvl1pPr algn="r">
              <a:lnSpc>
                <a:spcPct val="100000"/>
              </a:lnSpc>
              <a:defRPr sz="999" b="1"/>
            </a:lvl1pPr>
            <a:lvl2pPr marL="1587" indent="0">
              <a:buNone/>
              <a:defRPr/>
            </a:lvl2pPr>
          </a:lstStyle>
          <a:p>
            <a:pPr lvl="0"/>
            <a:r>
              <a:rPr lang="de-DE" noProof="0" dirty="0"/>
              <a:t>Bitte URL einfügen</a:t>
            </a:r>
          </a:p>
        </p:txBody>
      </p:sp>
      <p:sp>
        <p:nvSpPr>
          <p:cNvPr id="10" name="Textplatzhalter 57343"/>
          <p:cNvSpPr>
            <a:spLocks noGrp="1"/>
          </p:cNvSpPr>
          <p:nvPr>
            <p:ph type="body" sz="quarter" idx="13" hasCustomPrompt="1"/>
          </p:nvPr>
        </p:nvSpPr>
        <p:spPr>
          <a:xfrm>
            <a:off x="626736" y="5842800"/>
            <a:ext cx="3309801" cy="324000"/>
          </a:xfrm>
        </p:spPr>
        <p:txBody>
          <a:bodyPr lIns="216000" tIns="90000" rIns="0" bIns="46800"/>
          <a:lstStyle>
            <a:lvl1pPr algn="l">
              <a:lnSpc>
                <a:spcPct val="100000"/>
              </a:lnSpc>
              <a:defRPr sz="999" b="1"/>
            </a:lvl1pPr>
            <a:lvl2pPr marL="1587" indent="0">
              <a:buNone/>
              <a:defRPr/>
            </a:lvl2pPr>
          </a:lstStyle>
          <a:p>
            <a:pPr lvl="0"/>
            <a:r>
              <a:rPr lang="de-DE" noProof="0" dirty="0"/>
              <a:t>Bitte Schutzvermerk einfügen</a:t>
            </a:r>
          </a:p>
        </p:txBody>
      </p:sp>
      <p:grpSp>
        <p:nvGrpSpPr>
          <p:cNvPr id="59" name="Gruppieren 3">
            <a:extLst>
              <a:ext uri="{FF2B5EF4-FFF2-40B4-BE49-F238E27FC236}">
                <a16:creationId xmlns:a16="http://schemas.microsoft.com/office/drawing/2014/main" id="{A691E265-6AE7-4F52-9FA3-A27084AF4243}"/>
              </a:ext>
            </a:extLst>
          </p:cNvPr>
          <p:cNvGrpSpPr/>
          <p:nvPr/>
        </p:nvGrpSpPr>
        <p:grpSpPr>
          <a:xfrm>
            <a:off x="-215888" y="-216000"/>
            <a:ext cx="12622226" cy="7290000"/>
            <a:chOff x="-216000" y="-216000"/>
            <a:chExt cx="12628800" cy="7290000"/>
          </a:xfrm>
        </p:grpSpPr>
        <p:cxnSp>
          <p:nvCxnSpPr>
            <p:cNvPr id="61" name="Gerade Verbindung 2">
              <a:extLst>
                <a:ext uri="{FF2B5EF4-FFF2-40B4-BE49-F238E27FC236}">
                  <a16:creationId xmlns:a16="http://schemas.microsoft.com/office/drawing/2014/main" id="{5B37F45B-E874-4C79-8860-F473609BDA08}"/>
                </a:ext>
              </a:extLst>
            </p:cNvPr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2" name="Gerade Verbindung 35">
              <a:extLst>
                <a:ext uri="{FF2B5EF4-FFF2-40B4-BE49-F238E27FC236}">
                  <a16:creationId xmlns:a16="http://schemas.microsoft.com/office/drawing/2014/main" id="{D4E87EB4-6557-40E6-A5ED-B410A0B7C4A0}"/>
                </a:ext>
              </a:extLst>
            </p:cNvPr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3" name="Gerade Verbindung 36">
              <a:extLst>
                <a:ext uri="{FF2B5EF4-FFF2-40B4-BE49-F238E27FC236}">
                  <a16:creationId xmlns:a16="http://schemas.microsoft.com/office/drawing/2014/main" id="{FC32CE1A-D277-4C9F-9728-00823F89F06B}"/>
                </a:ext>
              </a:extLst>
            </p:cNvPr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4" name="Gerade Verbindung 37">
              <a:extLst>
                <a:ext uri="{FF2B5EF4-FFF2-40B4-BE49-F238E27FC236}">
                  <a16:creationId xmlns:a16="http://schemas.microsoft.com/office/drawing/2014/main" id="{6C8D9030-8238-488B-A1CA-E946B3EB6382}"/>
                </a:ext>
              </a:extLst>
            </p:cNvPr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5" name="Gerade Verbindung 38">
              <a:extLst>
                <a:ext uri="{FF2B5EF4-FFF2-40B4-BE49-F238E27FC236}">
                  <a16:creationId xmlns:a16="http://schemas.microsoft.com/office/drawing/2014/main" id="{643D9DC7-43C9-4F1E-847C-011EFA21E077}"/>
                </a:ext>
              </a:extLst>
            </p:cNvPr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6" name="Gerade Verbindung 39">
              <a:extLst>
                <a:ext uri="{FF2B5EF4-FFF2-40B4-BE49-F238E27FC236}">
                  <a16:creationId xmlns:a16="http://schemas.microsoft.com/office/drawing/2014/main" id="{CEA59B9E-B8B2-4C69-8F60-F30349BB5D7A}"/>
                </a:ext>
              </a:extLst>
            </p:cNvPr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8" name="Gerade Verbindung 41">
              <a:extLst>
                <a:ext uri="{FF2B5EF4-FFF2-40B4-BE49-F238E27FC236}">
                  <a16:creationId xmlns:a16="http://schemas.microsoft.com/office/drawing/2014/main" id="{15E1E1DD-B9E5-4989-A684-9584CCDF3534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9" name="Gerade Verbindung 42">
              <a:extLst>
                <a:ext uri="{FF2B5EF4-FFF2-40B4-BE49-F238E27FC236}">
                  <a16:creationId xmlns:a16="http://schemas.microsoft.com/office/drawing/2014/main" id="{35E258CA-7E96-43C7-AA71-0BB11110309F}"/>
                </a:ext>
              </a:extLst>
            </p:cNvPr>
            <p:cNvCxnSpPr/>
            <p:nvPr userDrawn="1"/>
          </p:nvCxnSpPr>
          <p:spPr bwMode="auto">
            <a:xfrm rot="5400000">
              <a:off x="123228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0" name="Gerade Verbindung 43">
              <a:extLst>
                <a:ext uri="{FF2B5EF4-FFF2-40B4-BE49-F238E27FC236}">
                  <a16:creationId xmlns:a16="http://schemas.microsoft.com/office/drawing/2014/main" id="{0F60B345-12C5-45F5-B1F3-B824C0CD7955}"/>
                </a:ext>
              </a:extLst>
            </p:cNvPr>
            <p:cNvCxnSpPr/>
            <p:nvPr userDrawn="1"/>
          </p:nvCxnSpPr>
          <p:spPr bwMode="auto">
            <a:xfrm rot="5400000">
              <a:off x="123228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1" name="Gerade Verbindung 44">
              <a:extLst>
                <a:ext uri="{FF2B5EF4-FFF2-40B4-BE49-F238E27FC236}">
                  <a16:creationId xmlns:a16="http://schemas.microsoft.com/office/drawing/2014/main" id="{5E54D5D9-6CA6-475C-8A77-7FEBBB76A8B0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2" name="Gerade Verbindung 51">
              <a:extLst>
                <a:ext uri="{FF2B5EF4-FFF2-40B4-BE49-F238E27FC236}">
                  <a16:creationId xmlns:a16="http://schemas.microsoft.com/office/drawing/2014/main" id="{8DC38C0E-4CD8-44EC-8953-D6B6D93C32D7}"/>
                </a:ext>
              </a:extLst>
            </p:cNvPr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3" name="Gerade Verbindung 52">
              <a:extLst>
                <a:ext uri="{FF2B5EF4-FFF2-40B4-BE49-F238E27FC236}">
                  <a16:creationId xmlns:a16="http://schemas.microsoft.com/office/drawing/2014/main" id="{FED900E3-2A38-4F5C-80E9-162003EBAA8E}"/>
                </a:ext>
              </a:extLst>
            </p:cNvPr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4" name="Gerade Verbindung 53">
              <a:extLst>
                <a:ext uri="{FF2B5EF4-FFF2-40B4-BE49-F238E27FC236}">
                  <a16:creationId xmlns:a16="http://schemas.microsoft.com/office/drawing/2014/main" id="{DE8D7EC7-3897-448F-AE78-6A9A90101E1C}"/>
                </a:ext>
              </a:extLst>
            </p:cNvPr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5" name="Gerade Verbindung 54">
              <a:extLst>
                <a:ext uri="{FF2B5EF4-FFF2-40B4-BE49-F238E27FC236}">
                  <a16:creationId xmlns:a16="http://schemas.microsoft.com/office/drawing/2014/main" id="{ABE0C40A-0334-4865-8D6D-01D365CDC427}"/>
                </a:ext>
              </a:extLst>
            </p:cNvPr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6" name="Gerade Verbindung 55">
              <a:extLst>
                <a:ext uri="{FF2B5EF4-FFF2-40B4-BE49-F238E27FC236}">
                  <a16:creationId xmlns:a16="http://schemas.microsoft.com/office/drawing/2014/main" id="{4750E5EA-37B5-45C7-A071-98282C04C239}"/>
                </a:ext>
              </a:extLst>
            </p:cNvPr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7" name="Gerade Verbindung 56">
              <a:extLst>
                <a:ext uri="{FF2B5EF4-FFF2-40B4-BE49-F238E27FC236}">
                  <a16:creationId xmlns:a16="http://schemas.microsoft.com/office/drawing/2014/main" id="{E06C1A97-7249-4D44-9BE2-EF4EED7CC9CC}"/>
                </a:ext>
              </a:extLst>
            </p:cNvPr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9" name="Gerade Verbindung 58">
              <a:extLst>
                <a:ext uri="{FF2B5EF4-FFF2-40B4-BE49-F238E27FC236}">
                  <a16:creationId xmlns:a16="http://schemas.microsoft.com/office/drawing/2014/main" id="{82A54D8B-6494-43F4-A2BB-2D851464207C}"/>
                </a:ext>
              </a:extLst>
            </p:cNvPr>
            <p:cNvCxnSpPr/>
            <p:nvPr userDrawn="1"/>
          </p:nvCxnSpPr>
          <p:spPr bwMode="auto">
            <a:xfrm rot="5400000">
              <a:off x="-1260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0" name="Gerade Verbindung 59">
              <a:extLst>
                <a:ext uri="{FF2B5EF4-FFF2-40B4-BE49-F238E27FC236}">
                  <a16:creationId xmlns:a16="http://schemas.microsoft.com/office/drawing/2014/main" id="{4BB78C3C-9332-4C41-AB62-2AB98A65F4C3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1" name="Gerade Verbindung 60">
              <a:extLst>
                <a:ext uri="{FF2B5EF4-FFF2-40B4-BE49-F238E27FC236}">
                  <a16:creationId xmlns:a16="http://schemas.microsoft.com/office/drawing/2014/main" id="{4B6D1295-D95F-4A25-9225-F0533DA574F9}"/>
                </a:ext>
              </a:extLst>
            </p:cNvPr>
            <p:cNvCxnSpPr/>
            <p:nvPr userDrawn="1"/>
          </p:nvCxnSpPr>
          <p:spPr bwMode="auto">
            <a:xfrm rot="5400000">
              <a:off x="-1260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2" name="Gerade Verbindung 61">
              <a:extLst>
                <a:ext uri="{FF2B5EF4-FFF2-40B4-BE49-F238E27FC236}">
                  <a16:creationId xmlns:a16="http://schemas.microsoft.com/office/drawing/2014/main" id="{7AC0C35F-0BB9-43BD-813E-DCC6FFA90AC7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pic>
        <p:nvPicPr>
          <p:cNvPr id="31" name="Graphic 30">
            <a:extLst>
              <a:ext uri="{FF2B5EF4-FFF2-40B4-BE49-F238E27FC236}">
                <a16:creationId xmlns:a16="http://schemas.microsoft.com/office/drawing/2014/main" id="{FF2FF38C-C108-4399-A9D1-6574D59BF54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49189" y="324000"/>
            <a:ext cx="2158876" cy="913680"/>
          </a:xfrm>
          <a:prstGeom prst="rect">
            <a:avLst/>
          </a:prstGeom>
        </p:spPr>
      </p:pic>
      <p:sp>
        <p:nvSpPr>
          <p:cNvPr id="33" name="cdtText Box 101 Id11">
            <a:extLst>
              <a:ext uri="{FF2B5EF4-FFF2-40B4-BE49-F238E27FC236}">
                <a16:creationId xmlns:a16="http://schemas.microsoft.com/office/drawing/2014/main" id="{BB81CBA8-EEBC-48E6-9CE3-D85C5AAE96B8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6096000" y="0"/>
            <a:ext cx="1587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5981" rIns="0" bIns="0">
            <a:noAutofit/>
          </a:bodyPr>
          <a:lstStyle/>
          <a:p>
            <a:pPr algn="ctr">
              <a:buClrTx/>
              <a:buFontTx/>
              <a:buNone/>
            </a:pPr>
            <a:endParaRPr lang="en-US" sz="1099" b="1" noProof="0" dirty="0">
              <a:solidFill>
                <a:srgbClr val="99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029054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hapter title color fill">
    <p:bg>
      <p:bgPr>
        <a:solidFill>
          <a:srgbClr val="CDD9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dtRectangle 115 Id57350"/>
          <p:cNvSpPr>
            <a:spLocks noGrp="1" noChangeArrowheads="1"/>
          </p:cNvSpPr>
          <p:nvPr>
            <p:ph type="ctrTitle"/>
            <p:custDataLst>
              <p:tags r:id="rId1"/>
            </p:custDataLst>
          </p:nvPr>
        </p:nvSpPr>
        <p:spPr bwMode="ltGray">
          <a:xfrm>
            <a:off x="626736" y="4504550"/>
            <a:ext cx="6476627" cy="1662564"/>
          </a:xfrm>
          <a:gradFill>
            <a:gsLst>
              <a:gs pos="83000">
                <a:srgbClr val="0099B0">
                  <a:alpha val="85000"/>
                </a:srgbClr>
              </a:gs>
              <a:gs pos="50000">
                <a:srgbClr val="009999">
                  <a:alpha val="85000"/>
                </a:srgbClr>
              </a:gs>
              <a:gs pos="0">
                <a:srgbClr val="50BEBE">
                  <a:alpha val="85000"/>
                </a:srgbClr>
              </a:gs>
              <a:gs pos="100000">
                <a:srgbClr val="0099CB">
                  <a:alpha val="85000"/>
                </a:srgbClr>
              </a:gs>
            </a:gsLst>
            <a:lin ang="0" scaled="0"/>
          </a:gradFill>
        </p:spPr>
        <p:txBody>
          <a:bodyPr wrap="square" lIns="216000" tIns="90000" rIns="216000" bIns="216000" anchor="b" anchorCtr="0">
            <a:spAutoFit/>
          </a:bodyPr>
          <a:lstStyle>
            <a:lvl1pPr>
              <a:defRPr sz="4398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4" name="cdtText Box 101 Id11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096000" y="0"/>
            <a:ext cx="1587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5981" rIns="0" bIns="0">
            <a:noAutofit/>
          </a:bodyPr>
          <a:lstStyle/>
          <a:p>
            <a:pPr algn="ctr">
              <a:buClrTx/>
              <a:buFontTx/>
              <a:buNone/>
            </a:pPr>
            <a:endParaRPr lang="de-DE" sz="1099" b="1" noProof="0" dirty="0">
              <a:solidFill>
                <a:srgbClr val="990000"/>
              </a:solidFill>
            </a:endParaRPr>
          </a:p>
        </p:txBody>
      </p:sp>
      <p:grpSp>
        <p:nvGrpSpPr>
          <p:cNvPr id="55" name="Gruppieren 3">
            <a:extLst>
              <a:ext uri="{FF2B5EF4-FFF2-40B4-BE49-F238E27FC236}">
                <a16:creationId xmlns:a16="http://schemas.microsoft.com/office/drawing/2014/main" id="{67A936E5-4E87-4D4E-B02A-03E0AEA93B5A}"/>
              </a:ext>
            </a:extLst>
          </p:cNvPr>
          <p:cNvGrpSpPr/>
          <p:nvPr/>
        </p:nvGrpSpPr>
        <p:grpSpPr>
          <a:xfrm>
            <a:off x="-215888" y="-216000"/>
            <a:ext cx="12622226" cy="7290000"/>
            <a:chOff x="-216000" y="-216000"/>
            <a:chExt cx="12628800" cy="7290000"/>
          </a:xfrm>
        </p:grpSpPr>
        <p:cxnSp>
          <p:nvCxnSpPr>
            <p:cNvPr id="56" name="Gerade Verbindung 2">
              <a:extLst>
                <a:ext uri="{FF2B5EF4-FFF2-40B4-BE49-F238E27FC236}">
                  <a16:creationId xmlns:a16="http://schemas.microsoft.com/office/drawing/2014/main" id="{FCD5DE54-D39F-4976-BBC7-BF08F3DB645F}"/>
                </a:ext>
              </a:extLst>
            </p:cNvPr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7" name="Gerade Verbindung 35">
              <a:extLst>
                <a:ext uri="{FF2B5EF4-FFF2-40B4-BE49-F238E27FC236}">
                  <a16:creationId xmlns:a16="http://schemas.microsoft.com/office/drawing/2014/main" id="{98E8F9D4-5DD0-4E97-B77C-F79F41EB1D2E}"/>
                </a:ext>
              </a:extLst>
            </p:cNvPr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8" name="Gerade Verbindung 36">
              <a:extLst>
                <a:ext uri="{FF2B5EF4-FFF2-40B4-BE49-F238E27FC236}">
                  <a16:creationId xmlns:a16="http://schemas.microsoft.com/office/drawing/2014/main" id="{2D8929E1-CCCF-42FD-99AD-B1E494118600}"/>
                </a:ext>
              </a:extLst>
            </p:cNvPr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9" name="Gerade Verbindung 37">
              <a:extLst>
                <a:ext uri="{FF2B5EF4-FFF2-40B4-BE49-F238E27FC236}">
                  <a16:creationId xmlns:a16="http://schemas.microsoft.com/office/drawing/2014/main" id="{7EF8A848-6DDF-43EE-A69F-118A5AC15025}"/>
                </a:ext>
              </a:extLst>
            </p:cNvPr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0" name="Gerade Verbindung 38">
              <a:extLst>
                <a:ext uri="{FF2B5EF4-FFF2-40B4-BE49-F238E27FC236}">
                  <a16:creationId xmlns:a16="http://schemas.microsoft.com/office/drawing/2014/main" id="{A33989AA-85FD-4533-B7BD-698478A88BEA}"/>
                </a:ext>
              </a:extLst>
            </p:cNvPr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1" name="Gerade Verbindung 39">
              <a:extLst>
                <a:ext uri="{FF2B5EF4-FFF2-40B4-BE49-F238E27FC236}">
                  <a16:creationId xmlns:a16="http://schemas.microsoft.com/office/drawing/2014/main" id="{F6B80195-D556-4A35-8FC0-726934E2190D}"/>
                </a:ext>
              </a:extLst>
            </p:cNvPr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3" name="Gerade Verbindung 41">
              <a:extLst>
                <a:ext uri="{FF2B5EF4-FFF2-40B4-BE49-F238E27FC236}">
                  <a16:creationId xmlns:a16="http://schemas.microsoft.com/office/drawing/2014/main" id="{429F0FE6-B7DD-4864-A2FB-5F41740572CF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4" name="Gerade Verbindung 42">
              <a:extLst>
                <a:ext uri="{FF2B5EF4-FFF2-40B4-BE49-F238E27FC236}">
                  <a16:creationId xmlns:a16="http://schemas.microsoft.com/office/drawing/2014/main" id="{87DA4935-8736-4C35-80BE-04976EBDE6F2}"/>
                </a:ext>
              </a:extLst>
            </p:cNvPr>
            <p:cNvCxnSpPr/>
            <p:nvPr userDrawn="1"/>
          </p:nvCxnSpPr>
          <p:spPr bwMode="auto">
            <a:xfrm rot="5400000">
              <a:off x="123228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5" name="Gerade Verbindung 43">
              <a:extLst>
                <a:ext uri="{FF2B5EF4-FFF2-40B4-BE49-F238E27FC236}">
                  <a16:creationId xmlns:a16="http://schemas.microsoft.com/office/drawing/2014/main" id="{D0DD13A8-3679-4EC7-8FE4-AF76C8436191}"/>
                </a:ext>
              </a:extLst>
            </p:cNvPr>
            <p:cNvCxnSpPr/>
            <p:nvPr userDrawn="1"/>
          </p:nvCxnSpPr>
          <p:spPr bwMode="auto">
            <a:xfrm rot="5400000">
              <a:off x="123228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6" name="Gerade Verbindung 44">
              <a:extLst>
                <a:ext uri="{FF2B5EF4-FFF2-40B4-BE49-F238E27FC236}">
                  <a16:creationId xmlns:a16="http://schemas.microsoft.com/office/drawing/2014/main" id="{0E07B00E-9113-4DF5-A715-0808449E1A34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7" name="Gerade Verbindung 51">
              <a:extLst>
                <a:ext uri="{FF2B5EF4-FFF2-40B4-BE49-F238E27FC236}">
                  <a16:creationId xmlns:a16="http://schemas.microsoft.com/office/drawing/2014/main" id="{13B9A954-C393-4182-95D3-A17AA3493A8E}"/>
                </a:ext>
              </a:extLst>
            </p:cNvPr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8" name="Gerade Verbindung 52">
              <a:extLst>
                <a:ext uri="{FF2B5EF4-FFF2-40B4-BE49-F238E27FC236}">
                  <a16:creationId xmlns:a16="http://schemas.microsoft.com/office/drawing/2014/main" id="{985DAED2-26DA-4F04-92A0-B768CA2AB0B0}"/>
                </a:ext>
              </a:extLst>
            </p:cNvPr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9" name="Gerade Verbindung 53">
              <a:extLst>
                <a:ext uri="{FF2B5EF4-FFF2-40B4-BE49-F238E27FC236}">
                  <a16:creationId xmlns:a16="http://schemas.microsoft.com/office/drawing/2014/main" id="{BC6D51B5-37A1-4194-8D96-14C028490606}"/>
                </a:ext>
              </a:extLst>
            </p:cNvPr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0" name="Gerade Verbindung 54">
              <a:extLst>
                <a:ext uri="{FF2B5EF4-FFF2-40B4-BE49-F238E27FC236}">
                  <a16:creationId xmlns:a16="http://schemas.microsoft.com/office/drawing/2014/main" id="{6AC0E245-7723-4A6E-AEAA-BF3060C1A149}"/>
                </a:ext>
              </a:extLst>
            </p:cNvPr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1" name="Gerade Verbindung 55">
              <a:extLst>
                <a:ext uri="{FF2B5EF4-FFF2-40B4-BE49-F238E27FC236}">
                  <a16:creationId xmlns:a16="http://schemas.microsoft.com/office/drawing/2014/main" id="{A0DD38BB-5EF1-4A3F-948E-662C1B7CB89D}"/>
                </a:ext>
              </a:extLst>
            </p:cNvPr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2" name="Gerade Verbindung 56">
              <a:extLst>
                <a:ext uri="{FF2B5EF4-FFF2-40B4-BE49-F238E27FC236}">
                  <a16:creationId xmlns:a16="http://schemas.microsoft.com/office/drawing/2014/main" id="{75F2ACB7-9CDD-4486-AD1E-77BF99F02257}"/>
                </a:ext>
              </a:extLst>
            </p:cNvPr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4" name="Gerade Verbindung 58">
              <a:extLst>
                <a:ext uri="{FF2B5EF4-FFF2-40B4-BE49-F238E27FC236}">
                  <a16:creationId xmlns:a16="http://schemas.microsoft.com/office/drawing/2014/main" id="{E8532989-9746-468E-851B-F15F76BEE11D}"/>
                </a:ext>
              </a:extLst>
            </p:cNvPr>
            <p:cNvCxnSpPr/>
            <p:nvPr userDrawn="1"/>
          </p:nvCxnSpPr>
          <p:spPr bwMode="auto">
            <a:xfrm rot="5400000">
              <a:off x="-1260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5" name="Gerade Verbindung 59">
              <a:extLst>
                <a:ext uri="{FF2B5EF4-FFF2-40B4-BE49-F238E27FC236}">
                  <a16:creationId xmlns:a16="http://schemas.microsoft.com/office/drawing/2014/main" id="{4E558AC0-663F-44C3-9A39-2B4B9708BF49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6" name="Gerade Verbindung 60">
              <a:extLst>
                <a:ext uri="{FF2B5EF4-FFF2-40B4-BE49-F238E27FC236}">
                  <a16:creationId xmlns:a16="http://schemas.microsoft.com/office/drawing/2014/main" id="{4F6D9557-6FA1-4AA4-8FC0-18330D61FF51}"/>
                </a:ext>
              </a:extLst>
            </p:cNvPr>
            <p:cNvCxnSpPr/>
            <p:nvPr userDrawn="1"/>
          </p:nvCxnSpPr>
          <p:spPr bwMode="auto">
            <a:xfrm rot="5400000">
              <a:off x="-1260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7" name="Gerade Verbindung 61">
              <a:extLst>
                <a:ext uri="{FF2B5EF4-FFF2-40B4-BE49-F238E27FC236}">
                  <a16:creationId xmlns:a16="http://schemas.microsoft.com/office/drawing/2014/main" id="{FA6C7DDE-76D5-4162-BA68-F4BA41EE884F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pic>
        <p:nvPicPr>
          <p:cNvPr id="28" name="Graphic 27">
            <a:extLst>
              <a:ext uri="{FF2B5EF4-FFF2-40B4-BE49-F238E27FC236}">
                <a16:creationId xmlns:a16="http://schemas.microsoft.com/office/drawing/2014/main" id="{82C8778A-AABC-4579-9EAC-567D95640AA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49189" y="324000"/>
            <a:ext cx="2158876" cy="91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149736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color fill">
    <p:bg>
      <p:bgPr>
        <a:solidFill>
          <a:srgbClr val="CDD9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dtRectangle 115 Id57350"/>
          <p:cNvSpPr>
            <a:spLocks noGrp="1" noChangeArrowheads="1"/>
          </p:cNvSpPr>
          <p:nvPr>
            <p:ph type="ctrTitle"/>
            <p:custDataLst>
              <p:tags r:id="rId1"/>
            </p:custDataLst>
          </p:nvPr>
        </p:nvSpPr>
        <p:spPr bwMode="ltGray">
          <a:xfrm>
            <a:off x="626736" y="4076150"/>
            <a:ext cx="6476627" cy="1662564"/>
          </a:xfrm>
          <a:gradFill>
            <a:gsLst>
              <a:gs pos="83000">
                <a:srgbClr val="0099B0">
                  <a:alpha val="85000"/>
                </a:srgbClr>
              </a:gs>
              <a:gs pos="50000">
                <a:srgbClr val="009999">
                  <a:alpha val="85000"/>
                </a:srgbClr>
              </a:gs>
              <a:gs pos="0">
                <a:srgbClr val="50BEBE">
                  <a:alpha val="85000"/>
                </a:srgbClr>
              </a:gs>
              <a:gs pos="100000">
                <a:srgbClr val="0099CB">
                  <a:alpha val="85000"/>
                </a:srgbClr>
              </a:gs>
            </a:gsLst>
            <a:lin ang="0" scaled="0"/>
          </a:gradFill>
        </p:spPr>
        <p:txBody>
          <a:bodyPr wrap="square" lIns="216000" tIns="90000" rIns="216000" bIns="216000" anchor="b" anchorCtr="0">
            <a:spAutoFit/>
          </a:bodyPr>
          <a:lstStyle>
            <a:lvl1pPr>
              <a:defRPr sz="4398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4" name="cdtText Box 101 Id11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096000" y="0"/>
            <a:ext cx="1587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5981" rIns="0" bIns="0">
            <a:noAutofit/>
          </a:bodyPr>
          <a:lstStyle/>
          <a:p>
            <a:pPr algn="ctr">
              <a:buClrTx/>
              <a:buFontTx/>
              <a:buNone/>
            </a:pPr>
            <a:endParaRPr lang="de-DE" sz="1099" b="1" noProof="0" dirty="0">
              <a:solidFill>
                <a:srgbClr val="990000"/>
              </a:solidFill>
            </a:endParaRPr>
          </a:p>
        </p:txBody>
      </p:sp>
      <p:sp>
        <p:nvSpPr>
          <p:cNvPr id="8" name="Textplatzhalter 57343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626736" y="5842800"/>
            <a:ext cx="6476627" cy="324000"/>
          </a:xfrm>
          <a:solidFill>
            <a:schemeClr val="bg1">
              <a:alpha val="85000"/>
            </a:schemeClr>
          </a:solidFill>
        </p:spPr>
        <p:txBody>
          <a:bodyPr lIns="216000" tIns="90000" rIns="216000" bIns="46800"/>
          <a:lstStyle>
            <a:lvl1pPr algn="r">
              <a:lnSpc>
                <a:spcPct val="100000"/>
              </a:lnSpc>
              <a:defRPr sz="999" b="1"/>
            </a:lvl1pPr>
            <a:lvl2pPr marL="1587" indent="0">
              <a:buNone/>
              <a:defRPr/>
            </a:lvl2pPr>
          </a:lstStyle>
          <a:p>
            <a:pPr lvl="0"/>
            <a:r>
              <a:rPr lang="de-DE" noProof="0" dirty="0"/>
              <a:t>Bitte URL einfügen</a:t>
            </a:r>
          </a:p>
        </p:txBody>
      </p:sp>
      <p:sp>
        <p:nvSpPr>
          <p:cNvPr id="11" name="Textplatzhalter 57343"/>
          <p:cNvSpPr>
            <a:spLocks noGrp="1"/>
          </p:cNvSpPr>
          <p:nvPr>
            <p:ph type="body" sz="quarter" idx="13" hasCustomPrompt="1"/>
          </p:nvPr>
        </p:nvSpPr>
        <p:spPr>
          <a:xfrm>
            <a:off x="626736" y="5842800"/>
            <a:ext cx="3309801" cy="324000"/>
          </a:xfrm>
        </p:spPr>
        <p:txBody>
          <a:bodyPr lIns="216000" tIns="90000" rIns="0" bIns="46800"/>
          <a:lstStyle>
            <a:lvl1pPr algn="l">
              <a:lnSpc>
                <a:spcPct val="100000"/>
              </a:lnSpc>
              <a:defRPr sz="999" b="1"/>
            </a:lvl1pPr>
            <a:lvl2pPr marL="1587" indent="0">
              <a:buNone/>
              <a:defRPr/>
            </a:lvl2pPr>
          </a:lstStyle>
          <a:p>
            <a:pPr lvl="0"/>
            <a:r>
              <a:rPr lang="de-DE" noProof="0" dirty="0"/>
              <a:t>Bitte Schutzvermerk einfügen</a:t>
            </a:r>
          </a:p>
        </p:txBody>
      </p:sp>
      <p:grpSp>
        <p:nvGrpSpPr>
          <p:cNvPr id="57" name="Gruppieren 3">
            <a:extLst>
              <a:ext uri="{FF2B5EF4-FFF2-40B4-BE49-F238E27FC236}">
                <a16:creationId xmlns:a16="http://schemas.microsoft.com/office/drawing/2014/main" id="{B5C21E21-E052-451B-BDE0-E43FC40207DD}"/>
              </a:ext>
            </a:extLst>
          </p:cNvPr>
          <p:cNvGrpSpPr/>
          <p:nvPr/>
        </p:nvGrpSpPr>
        <p:grpSpPr>
          <a:xfrm>
            <a:off x="-215888" y="-216000"/>
            <a:ext cx="12622226" cy="7290000"/>
            <a:chOff x="-216000" y="-216000"/>
            <a:chExt cx="12628800" cy="7290000"/>
          </a:xfrm>
        </p:grpSpPr>
        <p:cxnSp>
          <p:nvCxnSpPr>
            <p:cNvPr id="58" name="Gerade Verbindung 2">
              <a:extLst>
                <a:ext uri="{FF2B5EF4-FFF2-40B4-BE49-F238E27FC236}">
                  <a16:creationId xmlns:a16="http://schemas.microsoft.com/office/drawing/2014/main" id="{542A1893-0B87-4B3D-B4FA-867FA11CCFB1}"/>
                </a:ext>
              </a:extLst>
            </p:cNvPr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9" name="Gerade Verbindung 35">
              <a:extLst>
                <a:ext uri="{FF2B5EF4-FFF2-40B4-BE49-F238E27FC236}">
                  <a16:creationId xmlns:a16="http://schemas.microsoft.com/office/drawing/2014/main" id="{D2B17994-E420-4CB1-A7CD-E535DF6125C9}"/>
                </a:ext>
              </a:extLst>
            </p:cNvPr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0" name="Gerade Verbindung 36">
              <a:extLst>
                <a:ext uri="{FF2B5EF4-FFF2-40B4-BE49-F238E27FC236}">
                  <a16:creationId xmlns:a16="http://schemas.microsoft.com/office/drawing/2014/main" id="{3BA2E6DD-9A67-4C18-9489-15060673EE43}"/>
                </a:ext>
              </a:extLst>
            </p:cNvPr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1" name="Gerade Verbindung 37">
              <a:extLst>
                <a:ext uri="{FF2B5EF4-FFF2-40B4-BE49-F238E27FC236}">
                  <a16:creationId xmlns:a16="http://schemas.microsoft.com/office/drawing/2014/main" id="{FC1854C1-7B49-4012-B63C-C7279D3A0BBD}"/>
                </a:ext>
              </a:extLst>
            </p:cNvPr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2" name="Gerade Verbindung 38">
              <a:extLst>
                <a:ext uri="{FF2B5EF4-FFF2-40B4-BE49-F238E27FC236}">
                  <a16:creationId xmlns:a16="http://schemas.microsoft.com/office/drawing/2014/main" id="{2FEB3565-E837-4D8B-AED8-B46042FD10EA}"/>
                </a:ext>
              </a:extLst>
            </p:cNvPr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3" name="Gerade Verbindung 39">
              <a:extLst>
                <a:ext uri="{FF2B5EF4-FFF2-40B4-BE49-F238E27FC236}">
                  <a16:creationId xmlns:a16="http://schemas.microsoft.com/office/drawing/2014/main" id="{570C7294-614C-4F5A-91AF-34FACC8ECFF5}"/>
                </a:ext>
              </a:extLst>
            </p:cNvPr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5" name="Gerade Verbindung 41">
              <a:extLst>
                <a:ext uri="{FF2B5EF4-FFF2-40B4-BE49-F238E27FC236}">
                  <a16:creationId xmlns:a16="http://schemas.microsoft.com/office/drawing/2014/main" id="{3C1F8C9F-1E38-4E67-B3A4-7466723A1C7C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6" name="Gerade Verbindung 42">
              <a:extLst>
                <a:ext uri="{FF2B5EF4-FFF2-40B4-BE49-F238E27FC236}">
                  <a16:creationId xmlns:a16="http://schemas.microsoft.com/office/drawing/2014/main" id="{F9A18C70-C103-4919-A489-C738B06158E2}"/>
                </a:ext>
              </a:extLst>
            </p:cNvPr>
            <p:cNvCxnSpPr/>
            <p:nvPr userDrawn="1"/>
          </p:nvCxnSpPr>
          <p:spPr bwMode="auto">
            <a:xfrm rot="5400000">
              <a:off x="123228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7" name="Gerade Verbindung 43">
              <a:extLst>
                <a:ext uri="{FF2B5EF4-FFF2-40B4-BE49-F238E27FC236}">
                  <a16:creationId xmlns:a16="http://schemas.microsoft.com/office/drawing/2014/main" id="{3B4FFBD8-5570-4694-AD3B-7F9622D06A3B}"/>
                </a:ext>
              </a:extLst>
            </p:cNvPr>
            <p:cNvCxnSpPr/>
            <p:nvPr userDrawn="1"/>
          </p:nvCxnSpPr>
          <p:spPr bwMode="auto">
            <a:xfrm rot="5400000">
              <a:off x="123228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8" name="Gerade Verbindung 44">
              <a:extLst>
                <a:ext uri="{FF2B5EF4-FFF2-40B4-BE49-F238E27FC236}">
                  <a16:creationId xmlns:a16="http://schemas.microsoft.com/office/drawing/2014/main" id="{152FE824-9C18-4A15-829E-30051105BE0F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9" name="Gerade Verbindung 51">
              <a:extLst>
                <a:ext uri="{FF2B5EF4-FFF2-40B4-BE49-F238E27FC236}">
                  <a16:creationId xmlns:a16="http://schemas.microsoft.com/office/drawing/2014/main" id="{E3275013-E75D-4F50-AD0C-3912741931F5}"/>
                </a:ext>
              </a:extLst>
            </p:cNvPr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0" name="Gerade Verbindung 52">
              <a:extLst>
                <a:ext uri="{FF2B5EF4-FFF2-40B4-BE49-F238E27FC236}">
                  <a16:creationId xmlns:a16="http://schemas.microsoft.com/office/drawing/2014/main" id="{D87FC063-CCB2-449C-A103-4BE8C80A9D75}"/>
                </a:ext>
              </a:extLst>
            </p:cNvPr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1" name="Gerade Verbindung 53">
              <a:extLst>
                <a:ext uri="{FF2B5EF4-FFF2-40B4-BE49-F238E27FC236}">
                  <a16:creationId xmlns:a16="http://schemas.microsoft.com/office/drawing/2014/main" id="{E6F084A6-FD70-4EF7-ABFA-1BB64D778323}"/>
                </a:ext>
              </a:extLst>
            </p:cNvPr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2" name="Gerade Verbindung 54">
              <a:extLst>
                <a:ext uri="{FF2B5EF4-FFF2-40B4-BE49-F238E27FC236}">
                  <a16:creationId xmlns:a16="http://schemas.microsoft.com/office/drawing/2014/main" id="{3F33D5F2-340B-44BA-BC03-E58484FDE98F}"/>
                </a:ext>
              </a:extLst>
            </p:cNvPr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3" name="Gerade Verbindung 55">
              <a:extLst>
                <a:ext uri="{FF2B5EF4-FFF2-40B4-BE49-F238E27FC236}">
                  <a16:creationId xmlns:a16="http://schemas.microsoft.com/office/drawing/2014/main" id="{4621E99B-1945-47FB-989A-0187F4D12218}"/>
                </a:ext>
              </a:extLst>
            </p:cNvPr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4" name="Gerade Verbindung 56">
              <a:extLst>
                <a:ext uri="{FF2B5EF4-FFF2-40B4-BE49-F238E27FC236}">
                  <a16:creationId xmlns:a16="http://schemas.microsoft.com/office/drawing/2014/main" id="{60C014DA-54C8-462C-8719-8CECDF9CF8D3}"/>
                </a:ext>
              </a:extLst>
            </p:cNvPr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6" name="Gerade Verbindung 58">
              <a:extLst>
                <a:ext uri="{FF2B5EF4-FFF2-40B4-BE49-F238E27FC236}">
                  <a16:creationId xmlns:a16="http://schemas.microsoft.com/office/drawing/2014/main" id="{30F01FD5-3B60-430B-BF1C-8294B24D688D}"/>
                </a:ext>
              </a:extLst>
            </p:cNvPr>
            <p:cNvCxnSpPr/>
            <p:nvPr userDrawn="1"/>
          </p:nvCxnSpPr>
          <p:spPr bwMode="auto">
            <a:xfrm rot="5400000">
              <a:off x="-1260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7" name="Gerade Verbindung 59">
              <a:extLst>
                <a:ext uri="{FF2B5EF4-FFF2-40B4-BE49-F238E27FC236}">
                  <a16:creationId xmlns:a16="http://schemas.microsoft.com/office/drawing/2014/main" id="{5911D1A9-0197-47D4-9568-5BBAD7B9F674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8" name="Gerade Verbindung 60">
              <a:extLst>
                <a:ext uri="{FF2B5EF4-FFF2-40B4-BE49-F238E27FC236}">
                  <a16:creationId xmlns:a16="http://schemas.microsoft.com/office/drawing/2014/main" id="{0D113640-2E8D-4AC9-BAB9-042241E12AB1}"/>
                </a:ext>
              </a:extLst>
            </p:cNvPr>
            <p:cNvCxnSpPr/>
            <p:nvPr userDrawn="1"/>
          </p:nvCxnSpPr>
          <p:spPr bwMode="auto">
            <a:xfrm rot="5400000">
              <a:off x="-1260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9" name="Gerade Verbindung 61">
              <a:extLst>
                <a:ext uri="{FF2B5EF4-FFF2-40B4-BE49-F238E27FC236}">
                  <a16:creationId xmlns:a16="http://schemas.microsoft.com/office/drawing/2014/main" id="{97A57D31-8658-4F11-A7BD-660F9160148D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pic>
        <p:nvPicPr>
          <p:cNvPr id="30" name="Graphic 29">
            <a:extLst>
              <a:ext uri="{FF2B5EF4-FFF2-40B4-BE49-F238E27FC236}">
                <a16:creationId xmlns:a16="http://schemas.microsoft.com/office/drawing/2014/main" id="{BB2AFED3-889B-46B7-822E-B28370DA38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49189" y="324000"/>
            <a:ext cx="2158876" cy="913680"/>
          </a:xfrm>
          <a:prstGeom prst="rect">
            <a:avLst/>
          </a:prstGeom>
        </p:spPr>
      </p:pic>
      <p:sp>
        <p:nvSpPr>
          <p:cNvPr id="31" name="cdtText Box 101 Id11">
            <a:extLst>
              <a:ext uri="{FF2B5EF4-FFF2-40B4-BE49-F238E27FC236}">
                <a16:creationId xmlns:a16="http://schemas.microsoft.com/office/drawing/2014/main" id="{B3A0932F-108E-4061-A707-6B9A010D4888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6096000" y="0"/>
            <a:ext cx="1587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5981" rIns="0" bIns="0">
            <a:noAutofit/>
          </a:bodyPr>
          <a:lstStyle/>
          <a:p>
            <a:pPr algn="ctr">
              <a:buClrTx/>
              <a:buFontTx/>
              <a:buNone/>
            </a:pPr>
            <a:endParaRPr lang="en-US" sz="1099" b="1" noProof="0" dirty="0">
              <a:solidFill>
                <a:srgbClr val="99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9784880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hapter titl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rafik 33">
            <a:extLst>
              <a:ext uri="{FF2B5EF4-FFF2-40B4-BE49-F238E27FC236}">
                <a16:creationId xmlns:a16="http://schemas.microsoft.com/office/drawing/2014/main" id="{DA4F66C9-7E55-4A58-AC61-0D7089394D5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cdtRectangle 115 Id57350"/>
          <p:cNvSpPr>
            <a:spLocks noGrp="1" noChangeArrowheads="1"/>
          </p:cNvSpPr>
          <p:nvPr>
            <p:ph type="ctrTitle"/>
            <p:custDataLst>
              <p:tags r:id="rId1"/>
            </p:custDataLst>
          </p:nvPr>
        </p:nvSpPr>
        <p:spPr bwMode="ltGray">
          <a:xfrm>
            <a:off x="626736" y="4504550"/>
            <a:ext cx="6476627" cy="1662564"/>
          </a:xfrm>
          <a:gradFill>
            <a:gsLst>
              <a:gs pos="83000">
                <a:srgbClr val="0099B0">
                  <a:alpha val="85000"/>
                </a:srgbClr>
              </a:gs>
              <a:gs pos="50000">
                <a:srgbClr val="009999">
                  <a:alpha val="85000"/>
                </a:srgbClr>
              </a:gs>
              <a:gs pos="0">
                <a:srgbClr val="50BEBE">
                  <a:alpha val="85000"/>
                </a:srgbClr>
              </a:gs>
              <a:gs pos="100000">
                <a:srgbClr val="0099CB">
                  <a:alpha val="85000"/>
                </a:srgbClr>
              </a:gs>
            </a:gsLst>
            <a:lin ang="0" scaled="0"/>
          </a:gradFill>
        </p:spPr>
        <p:txBody>
          <a:bodyPr wrap="square" lIns="216000" tIns="90000" rIns="216000" bIns="216000" anchor="b" anchorCtr="0">
            <a:spAutoFit/>
          </a:bodyPr>
          <a:lstStyle>
            <a:lvl1pPr>
              <a:defRPr sz="4398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5" name="cdtText Box 101 Id11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096000" y="0"/>
            <a:ext cx="1587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5981" rIns="0" bIns="0">
            <a:noAutofit/>
          </a:bodyPr>
          <a:lstStyle/>
          <a:p>
            <a:pPr algn="ctr">
              <a:buClrTx/>
              <a:buFontTx/>
              <a:buNone/>
            </a:pPr>
            <a:endParaRPr lang="de-DE" sz="1099" b="1" noProof="0" dirty="0">
              <a:solidFill>
                <a:srgbClr val="990000"/>
              </a:solidFill>
            </a:endParaRPr>
          </a:p>
        </p:txBody>
      </p:sp>
      <p:grpSp>
        <p:nvGrpSpPr>
          <p:cNvPr id="58" name="Gruppieren 3">
            <a:extLst>
              <a:ext uri="{FF2B5EF4-FFF2-40B4-BE49-F238E27FC236}">
                <a16:creationId xmlns:a16="http://schemas.microsoft.com/office/drawing/2014/main" id="{BD5BCD77-BA50-4823-BF74-DCB3C393B6EB}"/>
              </a:ext>
            </a:extLst>
          </p:cNvPr>
          <p:cNvGrpSpPr/>
          <p:nvPr/>
        </p:nvGrpSpPr>
        <p:grpSpPr>
          <a:xfrm>
            <a:off x="-215888" y="-216000"/>
            <a:ext cx="12622226" cy="7290000"/>
            <a:chOff x="-216000" y="-216000"/>
            <a:chExt cx="12628800" cy="7290000"/>
          </a:xfrm>
        </p:grpSpPr>
        <p:cxnSp>
          <p:nvCxnSpPr>
            <p:cNvPr id="59" name="Gerade Verbindung 2">
              <a:extLst>
                <a:ext uri="{FF2B5EF4-FFF2-40B4-BE49-F238E27FC236}">
                  <a16:creationId xmlns:a16="http://schemas.microsoft.com/office/drawing/2014/main" id="{39DE1F75-7EAC-4AE1-A1F1-3D336A0E5488}"/>
                </a:ext>
              </a:extLst>
            </p:cNvPr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0" name="Gerade Verbindung 35">
              <a:extLst>
                <a:ext uri="{FF2B5EF4-FFF2-40B4-BE49-F238E27FC236}">
                  <a16:creationId xmlns:a16="http://schemas.microsoft.com/office/drawing/2014/main" id="{CD3CF657-D2AA-4AEA-A8BD-4557FD021A62}"/>
                </a:ext>
              </a:extLst>
            </p:cNvPr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1" name="Gerade Verbindung 36">
              <a:extLst>
                <a:ext uri="{FF2B5EF4-FFF2-40B4-BE49-F238E27FC236}">
                  <a16:creationId xmlns:a16="http://schemas.microsoft.com/office/drawing/2014/main" id="{15358091-C9B5-409A-ABE7-8943FA096D51}"/>
                </a:ext>
              </a:extLst>
            </p:cNvPr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2" name="Gerade Verbindung 37">
              <a:extLst>
                <a:ext uri="{FF2B5EF4-FFF2-40B4-BE49-F238E27FC236}">
                  <a16:creationId xmlns:a16="http://schemas.microsoft.com/office/drawing/2014/main" id="{3F2A3BC5-9F69-44A6-941C-732A0C74E8D2}"/>
                </a:ext>
              </a:extLst>
            </p:cNvPr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3" name="Gerade Verbindung 38">
              <a:extLst>
                <a:ext uri="{FF2B5EF4-FFF2-40B4-BE49-F238E27FC236}">
                  <a16:creationId xmlns:a16="http://schemas.microsoft.com/office/drawing/2014/main" id="{4A607B77-430E-4134-A72E-014B812B5A4A}"/>
                </a:ext>
              </a:extLst>
            </p:cNvPr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4" name="Gerade Verbindung 39">
              <a:extLst>
                <a:ext uri="{FF2B5EF4-FFF2-40B4-BE49-F238E27FC236}">
                  <a16:creationId xmlns:a16="http://schemas.microsoft.com/office/drawing/2014/main" id="{542E4096-855C-4A12-BDFF-C88A88F33884}"/>
                </a:ext>
              </a:extLst>
            </p:cNvPr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6" name="Gerade Verbindung 41">
              <a:extLst>
                <a:ext uri="{FF2B5EF4-FFF2-40B4-BE49-F238E27FC236}">
                  <a16:creationId xmlns:a16="http://schemas.microsoft.com/office/drawing/2014/main" id="{B8DE5CEB-734F-4215-B6F9-0ABCA29BDF1E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7" name="Gerade Verbindung 42">
              <a:extLst>
                <a:ext uri="{FF2B5EF4-FFF2-40B4-BE49-F238E27FC236}">
                  <a16:creationId xmlns:a16="http://schemas.microsoft.com/office/drawing/2014/main" id="{80596428-F011-48A8-9160-3D789DEFA4C1}"/>
                </a:ext>
              </a:extLst>
            </p:cNvPr>
            <p:cNvCxnSpPr/>
            <p:nvPr userDrawn="1"/>
          </p:nvCxnSpPr>
          <p:spPr bwMode="auto">
            <a:xfrm rot="5400000">
              <a:off x="123228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8" name="Gerade Verbindung 43">
              <a:extLst>
                <a:ext uri="{FF2B5EF4-FFF2-40B4-BE49-F238E27FC236}">
                  <a16:creationId xmlns:a16="http://schemas.microsoft.com/office/drawing/2014/main" id="{F892447A-7F7A-43E0-8ECE-1B87271919C2}"/>
                </a:ext>
              </a:extLst>
            </p:cNvPr>
            <p:cNvCxnSpPr/>
            <p:nvPr userDrawn="1"/>
          </p:nvCxnSpPr>
          <p:spPr bwMode="auto">
            <a:xfrm rot="5400000">
              <a:off x="123228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9" name="Gerade Verbindung 44">
              <a:extLst>
                <a:ext uri="{FF2B5EF4-FFF2-40B4-BE49-F238E27FC236}">
                  <a16:creationId xmlns:a16="http://schemas.microsoft.com/office/drawing/2014/main" id="{249266EC-7EDE-43E9-9C80-CE79D23635D0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0" name="Gerade Verbindung 51">
              <a:extLst>
                <a:ext uri="{FF2B5EF4-FFF2-40B4-BE49-F238E27FC236}">
                  <a16:creationId xmlns:a16="http://schemas.microsoft.com/office/drawing/2014/main" id="{DD5A1A80-775D-474E-9524-5E01192FBDAC}"/>
                </a:ext>
              </a:extLst>
            </p:cNvPr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1" name="Gerade Verbindung 52">
              <a:extLst>
                <a:ext uri="{FF2B5EF4-FFF2-40B4-BE49-F238E27FC236}">
                  <a16:creationId xmlns:a16="http://schemas.microsoft.com/office/drawing/2014/main" id="{65B8B91E-7E33-482E-9508-3D680CA09A66}"/>
                </a:ext>
              </a:extLst>
            </p:cNvPr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2" name="Gerade Verbindung 53">
              <a:extLst>
                <a:ext uri="{FF2B5EF4-FFF2-40B4-BE49-F238E27FC236}">
                  <a16:creationId xmlns:a16="http://schemas.microsoft.com/office/drawing/2014/main" id="{510ED15E-98B1-4478-AE8A-73089FCF451A}"/>
                </a:ext>
              </a:extLst>
            </p:cNvPr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3" name="Gerade Verbindung 54">
              <a:extLst>
                <a:ext uri="{FF2B5EF4-FFF2-40B4-BE49-F238E27FC236}">
                  <a16:creationId xmlns:a16="http://schemas.microsoft.com/office/drawing/2014/main" id="{B48E4357-1180-48FC-84D9-36EBE6985D6E}"/>
                </a:ext>
              </a:extLst>
            </p:cNvPr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4" name="Gerade Verbindung 55">
              <a:extLst>
                <a:ext uri="{FF2B5EF4-FFF2-40B4-BE49-F238E27FC236}">
                  <a16:creationId xmlns:a16="http://schemas.microsoft.com/office/drawing/2014/main" id="{95549C3E-BD52-46C1-8C7A-FFE9C6951D7A}"/>
                </a:ext>
              </a:extLst>
            </p:cNvPr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5" name="Gerade Verbindung 56">
              <a:extLst>
                <a:ext uri="{FF2B5EF4-FFF2-40B4-BE49-F238E27FC236}">
                  <a16:creationId xmlns:a16="http://schemas.microsoft.com/office/drawing/2014/main" id="{0413DB51-30FE-43D6-94E2-30FEE41136F4}"/>
                </a:ext>
              </a:extLst>
            </p:cNvPr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7" name="Gerade Verbindung 58">
              <a:extLst>
                <a:ext uri="{FF2B5EF4-FFF2-40B4-BE49-F238E27FC236}">
                  <a16:creationId xmlns:a16="http://schemas.microsoft.com/office/drawing/2014/main" id="{B89C61C4-0B3F-482D-88FA-DE0C43A3237C}"/>
                </a:ext>
              </a:extLst>
            </p:cNvPr>
            <p:cNvCxnSpPr/>
            <p:nvPr userDrawn="1"/>
          </p:nvCxnSpPr>
          <p:spPr bwMode="auto">
            <a:xfrm rot="5400000">
              <a:off x="-1260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8" name="Gerade Verbindung 59">
              <a:extLst>
                <a:ext uri="{FF2B5EF4-FFF2-40B4-BE49-F238E27FC236}">
                  <a16:creationId xmlns:a16="http://schemas.microsoft.com/office/drawing/2014/main" id="{CA68E1D7-F6A6-4C6E-BA26-59968E11ADB4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9" name="Gerade Verbindung 60">
              <a:extLst>
                <a:ext uri="{FF2B5EF4-FFF2-40B4-BE49-F238E27FC236}">
                  <a16:creationId xmlns:a16="http://schemas.microsoft.com/office/drawing/2014/main" id="{D1FD3672-36F2-48F7-962B-C80DDF73093F}"/>
                </a:ext>
              </a:extLst>
            </p:cNvPr>
            <p:cNvCxnSpPr/>
            <p:nvPr userDrawn="1"/>
          </p:nvCxnSpPr>
          <p:spPr bwMode="auto">
            <a:xfrm rot="5400000">
              <a:off x="-1260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0" name="Gerade Verbindung 61">
              <a:extLst>
                <a:ext uri="{FF2B5EF4-FFF2-40B4-BE49-F238E27FC236}">
                  <a16:creationId xmlns:a16="http://schemas.microsoft.com/office/drawing/2014/main" id="{5BEB1B31-6A4A-410A-A701-D0DA609DFF18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pic>
        <p:nvPicPr>
          <p:cNvPr id="29" name="Graphic 28">
            <a:extLst>
              <a:ext uri="{FF2B5EF4-FFF2-40B4-BE49-F238E27FC236}">
                <a16:creationId xmlns:a16="http://schemas.microsoft.com/office/drawing/2014/main" id="{09A8A2B5-52C9-466A-A9EE-BF30696E1B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49189" y="324000"/>
            <a:ext cx="2158876" cy="913680"/>
          </a:xfrm>
          <a:prstGeom prst="rect">
            <a:avLst/>
          </a:prstGeom>
        </p:spPr>
      </p:pic>
      <p:sp>
        <p:nvSpPr>
          <p:cNvPr id="31" name="cdtText Box 101 Id11">
            <a:extLst>
              <a:ext uri="{FF2B5EF4-FFF2-40B4-BE49-F238E27FC236}">
                <a16:creationId xmlns:a16="http://schemas.microsoft.com/office/drawing/2014/main" id="{5855548C-FAA9-4E41-B97D-FBF3E242C3DC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6096000" y="0"/>
            <a:ext cx="1587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5981" rIns="0" bIns="0">
            <a:noAutofit/>
          </a:bodyPr>
          <a:lstStyle/>
          <a:p>
            <a:pPr algn="ctr">
              <a:buClrTx/>
              <a:buFontTx/>
              <a:buNone/>
            </a:pPr>
            <a:endParaRPr lang="en-US" sz="1099" b="1" noProof="0" dirty="0">
              <a:solidFill>
                <a:srgbClr val="99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5649984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hapter title color fill">
    <p:bg>
      <p:bgPr>
        <a:solidFill>
          <a:srgbClr val="CDD9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dtRectangle 115 Id57350"/>
          <p:cNvSpPr>
            <a:spLocks noGrp="1" noChangeArrowheads="1"/>
          </p:cNvSpPr>
          <p:nvPr>
            <p:ph type="ctrTitle"/>
            <p:custDataLst>
              <p:tags r:id="rId1"/>
            </p:custDataLst>
          </p:nvPr>
        </p:nvSpPr>
        <p:spPr bwMode="ltGray">
          <a:xfrm>
            <a:off x="626736" y="4504550"/>
            <a:ext cx="6476627" cy="1662564"/>
          </a:xfrm>
          <a:gradFill>
            <a:gsLst>
              <a:gs pos="83000">
                <a:srgbClr val="0099B0">
                  <a:alpha val="85000"/>
                </a:srgbClr>
              </a:gs>
              <a:gs pos="50000">
                <a:srgbClr val="009999">
                  <a:alpha val="85000"/>
                </a:srgbClr>
              </a:gs>
              <a:gs pos="0">
                <a:srgbClr val="50BEBE">
                  <a:alpha val="85000"/>
                </a:srgbClr>
              </a:gs>
              <a:gs pos="100000">
                <a:srgbClr val="0099CB">
                  <a:alpha val="85000"/>
                </a:srgbClr>
              </a:gs>
            </a:gsLst>
            <a:lin ang="0" scaled="0"/>
          </a:gradFill>
        </p:spPr>
        <p:txBody>
          <a:bodyPr wrap="square" lIns="216000" tIns="90000" rIns="216000" bIns="216000" anchor="b" anchorCtr="0">
            <a:spAutoFit/>
          </a:bodyPr>
          <a:lstStyle>
            <a:lvl1pPr>
              <a:defRPr sz="4398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4" name="cdtText Box 101 Id11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096000" y="0"/>
            <a:ext cx="1587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5981" rIns="0" bIns="0">
            <a:noAutofit/>
          </a:bodyPr>
          <a:lstStyle/>
          <a:p>
            <a:pPr algn="ctr">
              <a:buClrTx/>
              <a:buFontTx/>
              <a:buNone/>
            </a:pPr>
            <a:endParaRPr lang="de-DE" sz="1099" b="1" noProof="0" dirty="0">
              <a:solidFill>
                <a:srgbClr val="990000"/>
              </a:solidFill>
            </a:endParaRPr>
          </a:p>
        </p:txBody>
      </p:sp>
      <p:grpSp>
        <p:nvGrpSpPr>
          <p:cNvPr id="55" name="Gruppieren 3">
            <a:extLst>
              <a:ext uri="{FF2B5EF4-FFF2-40B4-BE49-F238E27FC236}">
                <a16:creationId xmlns:a16="http://schemas.microsoft.com/office/drawing/2014/main" id="{67A936E5-4E87-4D4E-B02A-03E0AEA93B5A}"/>
              </a:ext>
            </a:extLst>
          </p:cNvPr>
          <p:cNvGrpSpPr/>
          <p:nvPr/>
        </p:nvGrpSpPr>
        <p:grpSpPr>
          <a:xfrm>
            <a:off x="-215888" y="-216000"/>
            <a:ext cx="12622226" cy="7290000"/>
            <a:chOff x="-216000" y="-216000"/>
            <a:chExt cx="12628800" cy="7290000"/>
          </a:xfrm>
        </p:grpSpPr>
        <p:cxnSp>
          <p:nvCxnSpPr>
            <p:cNvPr id="56" name="Gerade Verbindung 2">
              <a:extLst>
                <a:ext uri="{FF2B5EF4-FFF2-40B4-BE49-F238E27FC236}">
                  <a16:creationId xmlns:a16="http://schemas.microsoft.com/office/drawing/2014/main" id="{FCD5DE54-D39F-4976-BBC7-BF08F3DB645F}"/>
                </a:ext>
              </a:extLst>
            </p:cNvPr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7" name="Gerade Verbindung 35">
              <a:extLst>
                <a:ext uri="{FF2B5EF4-FFF2-40B4-BE49-F238E27FC236}">
                  <a16:creationId xmlns:a16="http://schemas.microsoft.com/office/drawing/2014/main" id="{98E8F9D4-5DD0-4E97-B77C-F79F41EB1D2E}"/>
                </a:ext>
              </a:extLst>
            </p:cNvPr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8" name="Gerade Verbindung 36">
              <a:extLst>
                <a:ext uri="{FF2B5EF4-FFF2-40B4-BE49-F238E27FC236}">
                  <a16:creationId xmlns:a16="http://schemas.microsoft.com/office/drawing/2014/main" id="{2D8929E1-CCCF-42FD-99AD-B1E494118600}"/>
                </a:ext>
              </a:extLst>
            </p:cNvPr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9" name="Gerade Verbindung 37">
              <a:extLst>
                <a:ext uri="{FF2B5EF4-FFF2-40B4-BE49-F238E27FC236}">
                  <a16:creationId xmlns:a16="http://schemas.microsoft.com/office/drawing/2014/main" id="{7EF8A848-6DDF-43EE-A69F-118A5AC15025}"/>
                </a:ext>
              </a:extLst>
            </p:cNvPr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0" name="Gerade Verbindung 38">
              <a:extLst>
                <a:ext uri="{FF2B5EF4-FFF2-40B4-BE49-F238E27FC236}">
                  <a16:creationId xmlns:a16="http://schemas.microsoft.com/office/drawing/2014/main" id="{A33989AA-85FD-4533-B7BD-698478A88BEA}"/>
                </a:ext>
              </a:extLst>
            </p:cNvPr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1" name="Gerade Verbindung 39">
              <a:extLst>
                <a:ext uri="{FF2B5EF4-FFF2-40B4-BE49-F238E27FC236}">
                  <a16:creationId xmlns:a16="http://schemas.microsoft.com/office/drawing/2014/main" id="{F6B80195-D556-4A35-8FC0-726934E2190D}"/>
                </a:ext>
              </a:extLst>
            </p:cNvPr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3" name="Gerade Verbindung 41">
              <a:extLst>
                <a:ext uri="{FF2B5EF4-FFF2-40B4-BE49-F238E27FC236}">
                  <a16:creationId xmlns:a16="http://schemas.microsoft.com/office/drawing/2014/main" id="{429F0FE6-B7DD-4864-A2FB-5F41740572CF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4" name="Gerade Verbindung 42">
              <a:extLst>
                <a:ext uri="{FF2B5EF4-FFF2-40B4-BE49-F238E27FC236}">
                  <a16:creationId xmlns:a16="http://schemas.microsoft.com/office/drawing/2014/main" id="{87DA4935-8736-4C35-80BE-04976EBDE6F2}"/>
                </a:ext>
              </a:extLst>
            </p:cNvPr>
            <p:cNvCxnSpPr/>
            <p:nvPr userDrawn="1"/>
          </p:nvCxnSpPr>
          <p:spPr bwMode="auto">
            <a:xfrm rot="5400000">
              <a:off x="123228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5" name="Gerade Verbindung 43">
              <a:extLst>
                <a:ext uri="{FF2B5EF4-FFF2-40B4-BE49-F238E27FC236}">
                  <a16:creationId xmlns:a16="http://schemas.microsoft.com/office/drawing/2014/main" id="{D0DD13A8-3679-4EC7-8FE4-AF76C8436191}"/>
                </a:ext>
              </a:extLst>
            </p:cNvPr>
            <p:cNvCxnSpPr/>
            <p:nvPr userDrawn="1"/>
          </p:nvCxnSpPr>
          <p:spPr bwMode="auto">
            <a:xfrm rot="5400000">
              <a:off x="123228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6" name="Gerade Verbindung 44">
              <a:extLst>
                <a:ext uri="{FF2B5EF4-FFF2-40B4-BE49-F238E27FC236}">
                  <a16:creationId xmlns:a16="http://schemas.microsoft.com/office/drawing/2014/main" id="{0E07B00E-9113-4DF5-A715-0808449E1A34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7" name="Gerade Verbindung 51">
              <a:extLst>
                <a:ext uri="{FF2B5EF4-FFF2-40B4-BE49-F238E27FC236}">
                  <a16:creationId xmlns:a16="http://schemas.microsoft.com/office/drawing/2014/main" id="{13B9A954-C393-4182-95D3-A17AA3493A8E}"/>
                </a:ext>
              </a:extLst>
            </p:cNvPr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8" name="Gerade Verbindung 52">
              <a:extLst>
                <a:ext uri="{FF2B5EF4-FFF2-40B4-BE49-F238E27FC236}">
                  <a16:creationId xmlns:a16="http://schemas.microsoft.com/office/drawing/2014/main" id="{985DAED2-26DA-4F04-92A0-B768CA2AB0B0}"/>
                </a:ext>
              </a:extLst>
            </p:cNvPr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9" name="Gerade Verbindung 53">
              <a:extLst>
                <a:ext uri="{FF2B5EF4-FFF2-40B4-BE49-F238E27FC236}">
                  <a16:creationId xmlns:a16="http://schemas.microsoft.com/office/drawing/2014/main" id="{BC6D51B5-37A1-4194-8D96-14C028490606}"/>
                </a:ext>
              </a:extLst>
            </p:cNvPr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0" name="Gerade Verbindung 54">
              <a:extLst>
                <a:ext uri="{FF2B5EF4-FFF2-40B4-BE49-F238E27FC236}">
                  <a16:creationId xmlns:a16="http://schemas.microsoft.com/office/drawing/2014/main" id="{6AC0E245-7723-4A6E-AEAA-BF3060C1A149}"/>
                </a:ext>
              </a:extLst>
            </p:cNvPr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1" name="Gerade Verbindung 55">
              <a:extLst>
                <a:ext uri="{FF2B5EF4-FFF2-40B4-BE49-F238E27FC236}">
                  <a16:creationId xmlns:a16="http://schemas.microsoft.com/office/drawing/2014/main" id="{A0DD38BB-5EF1-4A3F-948E-662C1B7CB89D}"/>
                </a:ext>
              </a:extLst>
            </p:cNvPr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2" name="Gerade Verbindung 56">
              <a:extLst>
                <a:ext uri="{FF2B5EF4-FFF2-40B4-BE49-F238E27FC236}">
                  <a16:creationId xmlns:a16="http://schemas.microsoft.com/office/drawing/2014/main" id="{75F2ACB7-9CDD-4486-AD1E-77BF99F02257}"/>
                </a:ext>
              </a:extLst>
            </p:cNvPr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4" name="Gerade Verbindung 58">
              <a:extLst>
                <a:ext uri="{FF2B5EF4-FFF2-40B4-BE49-F238E27FC236}">
                  <a16:creationId xmlns:a16="http://schemas.microsoft.com/office/drawing/2014/main" id="{E8532989-9746-468E-851B-F15F76BEE11D}"/>
                </a:ext>
              </a:extLst>
            </p:cNvPr>
            <p:cNvCxnSpPr/>
            <p:nvPr userDrawn="1"/>
          </p:nvCxnSpPr>
          <p:spPr bwMode="auto">
            <a:xfrm rot="5400000">
              <a:off x="-1260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5" name="Gerade Verbindung 59">
              <a:extLst>
                <a:ext uri="{FF2B5EF4-FFF2-40B4-BE49-F238E27FC236}">
                  <a16:creationId xmlns:a16="http://schemas.microsoft.com/office/drawing/2014/main" id="{4E558AC0-663F-44C3-9A39-2B4B9708BF49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6" name="Gerade Verbindung 60">
              <a:extLst>
                <a:ext uri="{FF2B5EF4-FFF2-40B4-BE49-F238E27FC236}">
                  <a16:creationId xmlns:a16="http://schemas.microsoft.com/office/drawing/2014/main" id="{4F6D9557-6FA1-4AA4-8FC0-18330D61FF51}"/>
                </a:ext>
              </a:extLst>
            </p:cNvPr>
            <p:cNvCxnSpPr/>
            <p:nvPr userDrawn="1"/>
          </p:nvCxnSpPr>
          <p:spPr bwMode="auto">
            <a:xfrm rot="5400000">
              <a:off x="-1260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7" name="Gerade Verbindung 61">
              <a:extLst>
                <a:ext uri="{FF2B5EF4-FFF2-40B4-BE49-F238E27FC236}">
                  <a16:creationId xmlns:a16="http://schemas.microsoft.com/office/drawing/2014/main" id="{FA6C7DDE-76D5-4162-BA68-F4BA41EE884F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pic>
        <p:nvPicPr>
          <p:cNvPr id="28" name="Graphic 27">
            <a:extLst>
              <a:ext uri="{FF2B5EF4-FFF2-40B4-BE49-F238E27FC236}">
                <a16:creationId xmlns:a16="http://schemas.microsoft.com/office/drawing/2014/main" id="{82C8778A-AABC-4579-9EAC-567D95640A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49189" y="324000"/>
            <a:ext cx="2158876" cy="913680"/>
          </a:xfrm>
          <a:prstGeom prst="rect">
            <a:avLst/>
          </a:prstGeom>
        </p:spPr>
      </p:pic>
      <p:sp>
        <p:nvSpPr>
          <p:cNvPr id="29" name="cdtText Box 101 Id11">
            <a:extLst>
              <a:ext uri="{FF2B5EF4-FFF2-40B4-BE49-F238E27FC236}">
                <a16:creationId xmlns:a16="http://schemas.microsoft.com/office/drawing/2014/main" id="{35815B3D-C2DD-4A14-8CC1-8E1AE0DF0C3C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6096000" y="0"/>
            <a:ext cx="1587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5981" rIns="0" bIns="0">
            <a:noAutofit/>
          </a:bodyPr>
          <a:lstStyle/>
          <a:p>
            <a:pPr algn="ctr">
              <a:buClrTx/>
              <a:buFontTx/>
              <a:buNone/>
            </a:pPr>
            <a:endParaRPr lang="en-US" sz="1099" b="1" noProof="0" dirty="0">
              <a:solidFill>
                <a:srgbClr val="99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9162325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hapter title Dynamic Petrol">
    <p:bg>
      <p:bgPr>
        <a:gradFill>
          <a:gsLst>
            <a:gs pos="83000">
              <a:srgbClr val="0099B0">
                <a:alpha val="85000"/>
              </a:srgbClr>
            </a:gs>
            <a:gs pos="50000">
              <a:srgbClr val="009999">
                <a:alpha val="85000"/>
              </a:srgbClr>
            </a:gs>
            <a:gs pos="0">
              <a:srgbClr val="50BEBE">
                <a:alpha val="85000"/>
              </a:srgbClr>
            </a:gs>
            <a:gs pos="100000">
              <a:srgbClr val="0099CB">
                <a:alpha val="85000"/>
              </a:srgbClr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dtText Box 101 Id11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096000" y="0"/>
            <a:ext cx="1587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5981" rIns="0" bIns="0">
            <a:noAutofit/>
          </a:bodyPr>
          <a:lstStyle/>
          <a:p>
            <a:pPr algn="ctr">
              <a:buClrTx/>
              <a:buFontTx/>
              <a:buNone/>
            </a:pPr>
            <a:endParaRPr lang="de-DE" sz="1099" b="1" noProof="0" dirty="0">
              <a:solidFill>
                <a:srgbClr val="990000"/>
              </a:solidFill>
            </a:endParaRPr>
          </a:p>
        </p:txBody>
      </p:sp>
      <p:sp>
        <p:nvSpPr>
          <p:cNvPr id="30" name="cdtRectangle 115 Id57350"/>
          <p:cNvSpPr>
            <a:spLocks noGrp="1" noChangeArrowheads="1"/>
          </p:cNvSpPr>
          <p:nvPr>
            <p:ph type="ctrTitle"/>
            <p:custDataLst>
              <p:tags r:id="rId2"/>
            </p:custDataLst>
          </p:nvPr>
        </p:nvSpPr>
        <p:spPr bwMode="auto">
          <a:xfrm>
            <a:off x="626736" y="4504550"/>
            <a:ext cx="6476627" cy="1662564"/>
          </a:xfrm>
          <a:noFill/>
        </p:spPr>
        <p:txBody>
          <a:bodyPr wrap="square" lIns="216000" tIns="90000" rIns="216000" bIns="216000" anchor="b" anchorCtr="0">
            <a:spAutoFit/>
          </a:bodyPr>
          <a:lstStyle>
            <a:lvl1pPr>
              <a:defRPr sz="4398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D3767B3A-7EA6-480A-9D18-59DB67F6D0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49189" y="324000"/>
            <a:ext cx="2158876" cy="913680"/>
          </a:xfrm>
          <a:prstGeom prst="rect">
            <a:avLst/>
          </a:prstGeom>
        </p:spPr>
      </p:pic>
      <p:sp>
        <p:nvSpPr>
          <p:cNvPr id="29" name="cdtText Box 101 Id11">
            <a:extLst>
              <a:ext uri="{FF2B5EF4-FFF2-40B4-BE49-F238E27FC236}">
                <a16:creationId xmlns:a16="http://schemas.microsoft.com/office/drawing/2014/main" id="{64AE847A-66D6-4C5E-96B7-B862778F496F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6096000" y="0"/>
            <a:ext cx="1587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5981" rIns="0" bIns="0">
            <a:noAutofit/>
          </a:bodyPr>
          <a:lstStyle/>
          <a:p>
            <a:pPr algn="ctr">
              <a:buClrTx/>
              <a:buFontTx/>
              <a:buNone/>
            </a:pPr>
            <a:endParaRPr lang="en-US" sz="1099" b="1" noProof="0" dirty="0">
              <a:solidFill>
                <a:srgbClr val="990000"/>
              </a:solidFill>
            </a:endParaRPr>
          </a:p>
        </p:txBody>
      </p:sp>
      <p:grpSp>
        <p:nvGrpSpPr>
          <p:cNvPr id="105" name="Gruppieren 3">
            <a:extLst>
              <a:ext uri="{FF2B5EF4-FFF2-40B4-BE49-F238E27FC236}">
                <a16:creationId xmlns:a16="http://schemas.microsoft.com/office/drawing/2014/main" id="{33F7D03E-7783-4700-ACFF-FD32307C69E8}"/>
              </a:ext>
            </a:extLst>
          </p:cNvPr>
          <p:cNvGrpSpPr/>
          <p:nvPr/>
        </p:nvGrpSpPr>
        <p:grpSpPr>
          <a:xfrm>
            <a:off x="-215888" y="-216000"/>
            <a:ext cx="12622226" cy="7290000"/>
            <a:chOff x="-216000" y="-216000"/>
            <a:chExt cx="12628800" cy="7290000"/>
          </a:xfrm>
        </p:grpSpPr>
        <p:cxnSp>
          <p:nvCxnSpPr>
            <p:cNvPr id="106" name="Gerade Verbindung 2">
              <a:extLst>
                <a:ext uri="{FF2B5EF4-FFF2-40B4-BE49-F238E27FC236}">
                  <a16:creationId xmlns:a16="http://schemas.microsoft.com/office/drawing/2014/main" id="{C96589DB-1603-4D6B-9CBF-496D3A7FBCBF}"/>
                </a:ext>
              </a:extLst>
            </p:cNvPr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7" name="Gerade Verbindung 35">
              <a:extLst>
                <a:ext uri="{FF2B5EF4-FFF2-40B4-BE49-F238E27FC236}">
                  <a16:creationId xmlns:a16="http://schemas.microsoft.com/office/drawing/2014/main" id="{49071323-45FB-46FF-8218-17390EA280DB}"/>
                </a:ext>
              </a:extLst>
            </p:cNvPr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8" name="Gerade Verbindung 36">
              <a:extLst>
                <a:ext uri="{FF2B5EF4-FFF2-40B4-BE49-F238E27FC236}">
                  <a16:creationId xmlns:a16="http://schemas.microsoft.com/office/drawing/2014/main" id="{25896F50-67A4-4AAC-9C71-63E8A99C7A8D}"/>
                </a:ext>
              </a:extLst>
            </p:cNvPr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9" name="Gerade Verbindung 37">
              <a:extLst>
                <a:ext uri="{FF2B5EF4-FFF2-40B4-BE49-F238E27FC236}">
                  <a16:creationId xmlns:a16="http://schemas.microsoft.com/office/drawing/2014/main" id="{BB7F4910-7F47-458E-BCCB-3DA8A70687CE}"/>
                </a:ext>
              </a:extLst>
            </p:cNvPr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0" name="Gerade Verbindung 38">
              <a:extLst>
                <a:ext uri="{FF2B5EF4-FFF2-40B4-BE49-F238E27FC236}">
                  <a16:creationId xmlns:a16="http://schemas.microsoft.com/office/drawing/2014/main" id="{14172F4B-9A0E-467F-A5E3-5550ECF3A148}"/>
                </a:ext>
              </a:extLst>
            </p:cNvPr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1" name="Gerade Verbindung 39">
              <a:extLst>
                <a:ext uri="{FF2B5EF4-FFF2-40B4-BE49-F238E27FC236}">
                  <a16:creationId xmlns:a16="http://schemas.microsoft.com/office/drawing/2014/main" id="{2059A862-CF4E-4859-B7CC-2838ABC0E189}"/>
                </a:ext>
              </a:extLst>
            </p:cNvPr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3" name="Gerade Verbindung 41">
              <a:extLst>
                <a:ext uri="{FF2B5EF4-FFF2-40B4-BE49-F238E27FC236}">
                  <a16:creationId xmlns:a16="http://schemas.microsoft.com/office/drawing/2014/main" id="{C0E394A0-857B-4675-B269-67F8AD84CDC3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4" name="Gerade Verbindung 42">
              <a:extLst>
                <a:ext uri="{FF2B5EF4-FFF2-40B4-BE49-F238E27FC236}">
                  <a16:creationId xmlns:a16="http://schemas.microsoft.com/office/drawing/2014/main" id="{2BA75948-FF5E-4723-8FE7-C035F7D9FB67}"/>
                </a:ext>
              </a:extLst>
            </p:cNvPr>
            <p:cNvCxnSpPr/>
            <p:nvPr userDrawn="1"/>
          </p:nvCxnSpPr>
          <p:spPr bwMode="auto">
            <a:xfrm rot="5400000">
              <a:off x="123228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5" name="Gerade Verbindung 43">
              <a:extLst>
                <a:ext uri="{FF2B5EF4-FFF2-40B4-BE49-F238E27FC236}">
                  <a16:creationId xmlns:a16="http://schemas.microsoft.com/office/drawing/2014/main" id="{0E227719-3D3A-4FD0-9F03-92FCFBF927BD}"/>
                </a:ext>
              </a:extLst>
            </p:cNvPr>
            <p:cNvCxnSpPr/>
            <p:nvPr userDrawn="1"/>
          </p:nvCxnSpPr>
          <p:spPr bwMode="auto">
            <a:xfrm rot="5400000">
              <a:off x="123228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6" name="Gerade Verbindung 44">
              <a:extLst>
                <a:ext uri="{FF2B5EF4-FFF2-40B4-BE49-F238E27FC236}">
                  <a16:creationId xmlns:a16="http://schemas.microsoft.com/office/drawing/2014/main" id="{A8A9064E-6667-479E-B5BF-66830E3E7565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7" name="Gerade Verbindung 51">
              <a:extLst>
                <a:ext uri="{FF2B5EF4-FFF2-40B4-BE49-F238E27FC236}">
                  <a16:creationId xmlns:a16="http://schemas.microsoft.com/office/drawing/2014/main" id="{2901A356-79A2-4421-8BC3-59ACF0D2A63D}"/>
                </a:ext>
              </a:extLst>
            </p:cNvPr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8" name="Gerade Verbindung 52">
              <a:extLst>
                <a:ext uri="{FF2B5EF4-FFF2-40B4-BE49-F238E27FC236}">
                  <a16:creationId xmlns:a16="http://schemas.microsoft.com/office/drawing/2014/main" id="{41A2CD0F-2683-46EF-8107-7E4D06129A56}"/>
                </a:ext>
              </a:extLst>
            </p:cNvPr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9" name="Gerade Verbindung 53">
              <a:extLst>
                <a:ext uri="{FF2B5EF4-FFF2-40B4-BE49-F238E27FC236}">
                  <a16:creationId xmlns:a16="http://schemas.microsoft.com/office/drawing/2014/main" id="{3B410EA1-1218-4770-AF66-06CAC484E0B5}"/>
                </a:ext>
              </a:extLst>
            </p:cNvPr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0" name="Gerade Verbindung 54">
              <a:extLst>
                <a:ext uri="{FF2B5EF4-FFF2-40B4-BE49-F238E27FC236}">
                  <a16:creationId xmlns:a16="http://schemas.microsoft.com/office/drawing/2014/main" id="{A98832E2-590D-48E1-807C-AB93D15685C4}"/>
                </a:ext>
              </a:extLst>
            </p:cNvPr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1" name="Gerade Verbindung 55">
              <a:extLst>
                <a:ext uri="{FF2B5EF4-FFF2-40B4-BE49-F238E27FC236}">
                  <a16:creationId xmlns:a16="http://schemas.microsoft.com/office/drawing/2014/main" id="{C8EAB98C-6469-4A94-A144-A594DABD9982}"/>
                </a:ext>
              </a:extLst>
            </p:cNvPr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2" name="Gerade Verbindung 56">
              <a:extLst>
                <a:ext uri="{FF2B5EF4-FFF2-40B4-BE49-F238E27FC236}">
                  <a16:creationId xmlns:a16="http://schemas.microsoft.com/office/drawing/2014/main" id="{9D8FAF6E-B2B2-4FB8-A9BB-567C19B16682}"/>
                </a:ext>
              </a:extLst>
            </p:cNvPr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4" name="Gerade Verbindung 58">
              <a:extLst>
                <a:ext uri="{FF2B5EF4-FFF2-40B4-BE49-F238E27FC236}">
                  <a16:creationId xmlns:a16="http://schemas.microsoft.com/office/drawing/2014/main" id="{713B076B-27C7-4CC6-ABCA-2EA81F50B736}"/>
                </a:ext>
              </a:extLst>
            </p:cNvPr>
            <p:cNvCxnSpPr/>
            <p:nvPr userDrawn="1"/>
          </p:nvCxnSpPr>
          <p:spPr bwMode="auto">
            <a:xfrm rot="5400000">
              <a:off x="-1260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5" name="Gerade Verbindung 59">
              <a:extLst>
                <a:ext uri="{FF2B5EF4-FFF2-40B4-BE49-F238E27FC236}">
                  <a16:creationId xmlns:a16="http://schemas.microsoft.com/office/drawing/2014/main" id="{E754AD81-0284-4A66-91D9-7F2FB2FC9407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6" name="Gerade Verbindung 60">
              <a:extLst>
                <a:ext uri="{FF2B5EF4-FFF2-40B4-BE49-F238E27FC236}">
                  <a16:creationId xmlns:a16="http://schemas.microsoft.com/office/drawing/2014/main" id="{590E88C8-74C4-4D1A-BE97-B1C54033A611}"/>
                </a:ext>
              </a:extLst>
            </p:cNvPr>
            <p:cNvCxnSpPr/>
            <p:nvPr userDrawn="1"/>
          </p:nvCxnSpPr>
          <p:spPr bwMode="auto">
            <a:xfrm rot="5400000">
              <a:off x="-1260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7" name="Gerade Verbindung 61">
              <a:extLst>
                <a:ext uri="{FF2B5EF4-FFF2-40B4-BE49-F238E27FC236}">
                  <a16:creationId xmlns:a16="http://schemas.microsoft.com/office/drawing/2014/main" id="{986155AB-DB72-40C2-A07D-64037713BBCF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4291868385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hapter title Blue light">
    <p:bg>
      <p:bgPr>
        <a:solidFill>
          <a:srgbClr val="50BE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dtText Box 101 Id11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096000" y="0"/>
            <a:ext cx="1587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5981" rIns="0" bIns="0">
            <a:noAutofit/>
          </a:bodyPr>
          <a:lstStyle/>
          <a:p>
            <a:pPr algn="ctr">
              <a:buClrTx/>
              <a:buFontTx/>
              <a:buNone/>
            </a:pPr>
            <a:endParaRPr lang="de-DE" sz="1099" b="1" noProof="0" dirty="0">
              <a:solidFill>
                <a:srgbClr val="990000"/>
              </a:solidFill>
            </a:endParaRPr>
          </a:p>
        </p:txBody>
      </p:sp>
      <p:sp>
        <p:nvSpPr>
          <p:cNvPr id="34" name="cdtRectangle 115 Id57350"/>
          <p:cNvSpPr>
            <a:spLocks noGrp="1" noChangeArrowheads="1"/>
          </p:cNvSpPr>
          <p:nvPr>
            <p:ph type="ctrTitle"/>
            <p:custDataLst>
              <p:tags r:id="rId2"/>
            </p:custDataLst>
          </p:nvPr>
        </p:nvSpPr>
        <p:spPr bwMode="auto">
          <a:xfrm>
            <a:off x="626736" y="4504550"/>
            <a:ext cx="6476627" cy="1662564"/>
          </a:xfrm>
          <a:noFill/>
        </p:spPr>
        <p:txBody>
          <a:bodyPr wrap="square" lIns="216000" tIns="90000" rIns="216000" bIns="216000" anchor="b" anchorCtr="0">
            <a:spAutoFit/>
          </a:bodyPr>
          <a:lstStyle>
            <a:lvl1pPr>
              <a:defRPr sz="4398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1233F557-8672-4915-B6FB-BE87693FF4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49189" y="324000"/>
            <a:ext cx="2158876" cy="913680"/>
          </a:xfrm>
          <a:prstGeom prst="rect">
            <a:avLst/>
          </a:prstGeom>
        </p:spPr>
      </p:pic>
      <p:sp>
        <p:nvSpPr>
          <p:cNvPr id="29" name="cdtText Box 101 Id11">
            <a:extLst>
              <a:ext uri="{FF2B5EF4-FFF2-40B4-BE49-F238E27FC236}">
                <a16:creationId xmlns:a16="http://schemas.microsoft.com/office/drawing/2014/main" id="{48A3BAE0-F8D7-4490-AEF5-86A308571E1A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6096000" y="0"/>
            <a:ext cx="1587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5981" rIns="0" bIns="0">
            <a:noAutofit/>
          </a:bodyPr>
          <a:lstStyle/>
          <a:p>
            <a:pPr algn="ctr">
              <a:buClrTx/>
              <a:buFontTx/>
              <a:buNone/>
            </a:pPr>
            <a:endParaRPr lang="en-US" sz="1099" b="1" noProof="0" dirty="0">
              <a:solidFill>
                <a:srgbClr val="990000"/>
              </a:solidFill>
            </a:endParaRPr>
          </a:p>
        </p:txBody>
      </p:sp>
      <p:grpSp>
        <p:nvGrpSpPr>
          <p:cNvPr id="105" name="Gruppieren 3">
            <a:extLst>
              <a:ext uri="{FF2B5EF4-FFF2-40B4-BE49-F238E27FC236}">
                <a16:creationId xmlns:a16="http://schemas.microsoft.com/office/drawing/2014/main" id="{0C42502E-3DBC-4899-80F3-7838E2CCC3EB}"/>
              </a:ext>
            </a:extLst>
          </p:cNvPr>
          <p:cNvGrpSpPr/>
          <p:nvPr/>
        </p:nvGrpSpPr>
        <p:grpSpPr>
          <a:xfrm>
            <a:off x="-215888" y="-216000"/>
            <a:ext cx="12622226" cy="7290000"/>
            <a:chOff x="-216000" y="-216000"/>
            <a:chExt cx="12628800" cy="7290000"/>
          </a:xfrm>
        </p:grpSpPr>
        <p:cxnSp>
          <p:nvCxnSpPr>
            <p:cNvPr id="106" name="Gerade Verbindung 2">
              <a:extLst>
                <a:ext uri="{FF2B5EF4-FFF2-40B4-BE49-F238E27FC236}">
                  <a16:creationId xmlns:a16="http://schemas.microsoft.com/office/drawing/2014/main" id="{2AD222F6-022D-41D9-A6FC-68AE52B7B662}"/>
                </a:ext>
              </a:extLst>
            </p:cNvPr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7" name="Gerade Verbindung 35">
              <a:extLst>
                <a:ext uri="{FF2B5EF4-FFF2-40B4-BE49-F238E27FC236}">
                  <a16:creationId xmlns:a16="http://schemas.microsoft.com/office/drawing/2014/main" id="{1BC07DEC-1D6C-4C42-A5D7-157E4D353605}"/>
                </a:ext>
              </a:extLst>
            </p:cNvPr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8" name="Gerade Verbindung 36">
              <a:extLst>
                <a:ext uri="{FF2B5EF4-FFF2-40B4-BE49-F238E27FC236}">
                  <a16:creationId xmlns:a16="http://schemas.microsoft.com/office/drawing/2014/main" id="{2023F5FC-042F-459E-BEA2-64B428115B1C}"/>
                </a:ext>
              </a:extLst>
            </p:cNvPr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9" name="Gerade Verbindung 37">
              <a:extLst>
                <a:ext uri="{FF2B5EF4-FFF2-40B4-BE49-F238E27FC236}">
                  <a16:creationId xmlns:a16="http://schemas.microsoft.com/office/drawing/2014/main" id="{47E1BFE3-51FC-4893-89D7-E3A291DE096D}"/>
                </a:ext>
              </a:extLst>
            </p:cNvPr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0" name="Gerade Verbindung 38">
              <a:extLst>
                <a:ext uri="{FF2B5EF4-FFF2-40B4-BE49-F238E27FC236}">
                  <a16:creationId xmlns:a16="http://schemas.microsoft.com/office/drawing/2014/main" id="{E839745E-7B98-4EAB-BCF1-F20B46A01626}"/>
                </a:ext>
              </a:extLst>
            </p:cNvPr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1" name="Gerade Verbindung 39">
              <a:extLst>
                <a:ext uri="{FF2B5EF4-FFF2-40B4-BE49-F238E27FC236}">
                  <a16:creationId xmlns:a16="http://schemas.microsoft.com/office/drawing/2014/main" id="{10BA3193-8236-4E56-B479-F1938F2BB7AE}"/>
                </a:ext>
              </a:extLst>
            </p:cNvPr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3" name="Gerade Verbindung 41">
              <a:extLst>
                <a:ext uri="{FF2B5EF4-FFF2-40B4-BE49-F238E27FC236}">
                  <a16:creationId xmlns:a16="http://schemas.microsoft.com/office/drawing/2014/main" id="{11A4B03B-EEF7-47C3-AA27-700ED3642C5C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4" name="Gerade Verbindung 42">
              <a:extLst>
                <a:ext uri="{FF2B5EF4-FFF2-40B4-BE49-F238E27FC236}">
                  <a16:creationId xmlns:a16="http://schemas.microsoft.com/office/drawing/2014/main" id="{1F4E3811-49F2-468C-9F96-8CC8A34754EE}"/>
                </a:ext>
              </a:extLst>
            </p:cNvPr>
            <p:cNvCxnSpPr/>
            <p:nvPr userDrawn="1"/>
          </p:nvCxnSpPr>
          <p:spPr bwMode="auto">
            <a:xfrm rot="5400000">
              <a:off x="123228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5" name="Gerade Verbindung 43">
              <a:extLst>
                <a:ext uri="{FF2B5EF4-FFF2-40B4-BE49-F238E27FC236}">
                  <a16:creationId xmlns:a16="http://schemas.microsoft.com/office/drawing/2014/main" id="{5B8593E2-1CE9-4C05-ACA4-5BB669D53105}"/>
                </a:ext>
              </a:extLst>
            </p:cNvPr>
            <p:cNvCxnSpPr/>
            <p:nvPr userDrawn="1"/>
          </p:nvCxnSpPr>
          <p:spPr bwMode="auto">
            <a:xfrm rot="5400000">
              <a:off x="123228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6" name="Gerade Verbindung 44">
              <a:extLst>
                <a:ext uri="{FF2B5EF4-FFF2-40B4-BE49-F238E27FC236}">
                  <a16:creationId xmlns:a16="http://schemas.microsoft.com/office/drawing/2014/main" id="{1645B113-4459-4043-A93A-A3AF076065BF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7" name="Gerade Verbindung 51">
              <a:extLst>
                <a:ext uri="{FF2B5EF4-FFF2-40B4-BE49-F238E27FC236}">
                  <a16:creationId xmlns:a16="http://schemas.microsoft.com/office/drawing/2014/main" id="{94C8FDDD-0642-4884-B64B-2F4477E6B463}"/>
                </a:ext>
              </a:extLst>
            </p:cNvPr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8" name="Gerade Verbindung 52">
              <a:extLst>
                <a:ext uri="{FF2B5EF4-FFF2-40B4-BE49-F238E27FC236}">
                  <a16:creationId xmlns:a16="http://schemas.microsoft.com/office/drawing/2014/main" id="{9865B451-CF08-4E93-9AD8-0304A0DFB450}"/>
                </a:ext>
              </a:extLst>
            </p:cNvPr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9" name="Gerade Verbindung 53">
              <a:extLst>
                <a:ext uri="{FF2B5EF4-FFF2-40B4-BE49-F238E27FC236}">
                  <a16:creationId xmlns:a16="http://schemas.microsoft.com/office/drawing/2014/main" id="{3CE7CB4B-71AC-429D-BE77-34A14DAC11F8}"/>
                </a:ext>
              </a:extLst>
            </p:cNvPr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0" name="Gerade Verbindung 54">
              <a:extLst>
                <a:ext uri="{FF2B5EF4-FFF2-40B4-BE49-F238E27FC236}">
                  <a16:creationId xmlns:a16="http://schemas.microsoft.com/office/drawing/2014/main" id="{0844C8B9-5A2E-431C-999B-E3A932D9EDA7}"/>
                </a:ext>
              </a:extLst>
            </p:cNvPr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1" name="Gerade Verbindung 55">
              <a:extLst>
                <a:ext uri="{FF2B5EF4-FFF2-40B4-BE49-F238E27FC236}">
                  <a16:creationId xmlns:a16="http://schemas.microsoft.com/office/drawing/2014/main" id="{A1F5A0E9-5426-4991-B7B3-DFDADE9BB841}"/>
                </a:ext>
              </a:extLst>
            </p:cNvPr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2" name="Gerade Verbindung 56">
              <a:extLst>
                <a:ext uri="{FF2B5EF4-FFF2-40B4-BE49-F238E27FC236}">
                  <a16:creationId xmlns:a16="http://schemas.microsoft.com/office/drawing/2014/main" id="{EBB3174A-AC3F-4A20-969A-4F3D3DF2E27B}"/>
                </a:ext>
              </a:extLst>
            </p:cNvPr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4" name="Gerade Verbindung 58">
              <a:extLst>
                <a:ext uri="{FF2B5EF4-FFF2-40B4-BE49-F238E27FC236}">
                  <a16:creationId xmlns:a16="http://schemas.microsoft.com/office/drawing/2014/main" id="{1DAE1543-57A9-46E3-ACE7-D6129DD8BE29}"/>
                </a:ext>
              </a:extLst>
            </p:cNvPr>
            <p:cNvCxnSpPr/>
            <p:nvPr userDrawn="1"/>
          </p:nvCxnSpPr>
          <p:spPr bwMode="auto">
            <a:xfrm rot="5400000">
              <a:off x="-1260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5" name="Gerade Verbindung 59">
              <a:extLst>
                <a:ext uri="{FF2B5EF4-FFF2-40B4-BE49-F238E27FC236}">
                  <a16:creationId xmlns:a16="http://schemas.microsoft.com/office/drawing/2014/main" id="{773C3E8F-14CD-4A00-BAF5-A870052F7658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6" name="Gerade Verbindung 60">
              <a:extLst>
                <a:ext uri="{FF2B5EF4-FFF2-40B4-BE49-F238E27FC236}">
                  <a16:creationId xmlns:a16="http://schemas.microsoft.com/office/drawing/2014/main" id="{1DAD66C2-010E-4050-9217-4FA2A91C8C9F}"/>
                </a:ext>
              </a:extLst>
            </p:cNvPr>
            <p:cNvCxnSpPr/>
            <p:nvPr userDrawn="1"/>
          </p:nvCxnSpPr>
          <p:spPr bwMode="auto">
            <a:xfrm rot="5400000">
              <a:off x="-1260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7" name="Gerade Verbindung 61">
              <a:extLst>
                <a:ext uri="{FF2B5EF4-FFF2-40B4-BE49-F238E27FC236}">
                  <a16:creationId xmlns:a16="http://schemas.microsoft.com/office/drawing/2014/main" id="{4E4EF96B-6374-4F58-B864-8F63438E34F1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1242600790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+ Inde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4" name="cdtText Placeholder 12 Id13"/>
          <p:cNvSpPr>
            <a:spLocks noGrp="1"/>
          </p:cNvSpPr>
          <p:nvPr>
            <p:ph type="body" sz="quarter" idx="14" hasCustomPrompt="1"/>
            <p:custDataLst>
              <p:tags r:id="rId1"/>
            </p:custDataLst>
          </p:nvPr>
        </p:nvSpPr>
        <p:spPr bwMode="auto">
          <a:xfrm>
            <a:off x="4656571" y="1414800"/>
            <a:ext cx="7535429" cy="4752000"/>
          </a:xfrm>
          <a:solidFill>
            <a:srgbClr val="CDD9E1"/>
          </a:solidFill>
        </p:spPr>
        <p:txBody>
          <a:bodyPr lIns="288000" tIns="252000" rIns="576000" bIns="252000"/>
          <a:lstStyle>
            <a:lvl1pPr marL="0" inden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Font typeface="Arial" pitchFamily="34" charset="0"/>
              <a:buNone/>
              <a:tabLst>
                <a:tab pos="5356720" algn="r"/>
              </a:tabLst>
              <a:defRPr>
                <a:solidFill>
                  <a:srgbClr val="000000"/>
                </a:solidFill>
              </a:defRPr>
            </a:lvl1pPr>
            <a:lvl2pPr marL="17991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0">
                <a:solidFill>
                  <a:srgbClr val="000000"/>
                </a:solidFill>
              </a:defRPr>
            </a:lvl2pPr>
            <a:lvl3pPr marL="17991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1">
                <a:solidFill>
                  <a:srgbClr val="000000"/>
                </a:solidFill>
              </a:defRPr>
            </a:lvl3pPr>
            <a:lvl4pPr marL="35982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0">
                <a:solidFill>
                  <a:srgbClr val="000000"/>
                </a:solidFill>
              </a:defRPr>
            </a:lvl4pPr>
            <a:lvl5pPr marL="35982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1" baseline="0">
                <a:solidFill>
                  <a:srgbClr val="000000"/>
                </a:solidFill>
              </a:defRPr>
            </a:lvl5pPr>
            <a:lvl6pPr marL="360183" indent="-180885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1"/>
            </a:lvl6pPr>
          </a:lstStyle>
          <a:p>
            <a:pPr lvl="0"/>
            <a:r>
              <a:rPr lang="de-DE" noProof="0" dirty="0"/>
              <a:t>Inhaltsverzeichnis / Kontakt durch Klicken bearbeiten</a:t>
            </a:r>
          </a:p>
          <a:p>
            <a:pPr lvl="1"/>
            <a:r>
              <a:rPr lang="de-DE" noProof="0" dirty="0"/>
              <a:t>Kapitel</a:t>
            </a:r>
          </a:p>
          <a:p>
            <a:pPr lvl="2"/>
            <a:r>
              <a:rPr lang="de-DE" noProof="0" dirty="0"/>
              <a:t>Aktives Kapitel</a:t>
            </a:r>
          </a:p>
          <a:p>
            <a:pPr lvl="3"/>
            <a:r>
              <a:rPr lang="de-DE" noProof="0" dirty="0"/>
              <a:t>Unterkapitel</a:t>
            </a:r>
          </a:p>
          <a:p>
            <a:pPr lvl="4"/>
            <a:r>
              <a:rPr lang="de-DE" noProof="0" dirty="0"/>
              <a:t>Aktives Unterkapitel</a:t>
            </a:r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15"/>
          </p:nvPr>
        </p:nvSpPr>
        <p:spPr>
          <a:xfrm>
            <a:off x="0" y="1414800"/>
            <a:ext cx="4512050" cy="4752000"/>
          </a:xfrm>
        </p:spPr>
        <p:txBody>
          <a:bodyPr tIns="1800000"/>
          <a:lstStyle>
            <a:lvl1pPr algn="ctr"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580662226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+ Index" preserve="1">
  <p:cSld name="Text + Inde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-1"/>
            <a:ext cx="12192000" cy="14148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13" name="cdtText Placeholder 12 Id13"/>
          <p:cNvSpPr>
            <a:spLocks noGrp="1"/>
          </p:cNvSpPr>
          <p:nvPr>
            <p:ph type="body" sz="quarter" idx="13"/>
            <p:custDataLst>
              <p:tags r:id="rId3"/>
            </p:custDataLst>
          </p:nvPr>
        </p:nvSpPr>
        <p:spPr>
          <a:xfrm>
            <a:off x="626737" y="1414801"/>
            <a:ext cx="3885890" cy="4750549"/>
          </a:xfrm>
        </p:spPr>
        <p:txBody>
          <a:bodyPr/>
          <a:lstStyle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5" name="cdtTextplatzhalter 12 Id5"/>
          <p:cNvSpPr>
            <a:spLocks noGrp="1"/>
          </p:cNvSpPr>
          <p:nvPr>
            <p:ph type="body" sz="quarter" idx="14" hasCustomPrompt="1"/>
            <p:custDataLst>
              <p:tags r:id="rId4"/>
            </p:custDataLst>
          </p:nvPr>
        </p:nvSpPr>
        <p:spPr bwMode="auto">
          <a:xfrm>
            <a:off x="4656570" y="1414800"/>
            <a:ext cx="7535430" cy="4752000"/>
          </a:xfrm>
          <a:solidFill>
            <a:srgbClr val="CDD9E1"/>
          </a:solidFill>
        </p:spPr>
        <p:txBody>
          <a:bodyPr lIns="288000" tIns="252000" rIns="576000" bIns="252000"/>
          <a:lstStyle>
            <a:lvl1pPr marL="0" inden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Font typeface="Arial" pitchFamily="34" charset="0"/>
              <a:buNone/>
              <a:tabLst>
                <a:tab pos="5356720" algn="r"/>
              </a:tabLst>
              <a:defRPr>
                <a:solidFill>
                  <a:srgbClr val="000000"/>
                </a:solidFill>
              </a:defRPr>
            </a:lvl1pPr>
            <a:lvl2pPr marL="17991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0">
                <a:solidFill>
                  <a:srgbClr val="000000"/>
                </a:solidFill>
              </a:defRPr>
            </a:lvl2pPr>
            <a:lvl3pPr marL="17991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1">
                <a:solidFill>
                  <a:srgbClr val="000000"/>
                </a:solidFill>
              </a:defRPr>
            </a:lvl3pPr>
            <a:lvl4pPr marL="35982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0">
                <a:solidFill>
                  <a:srgbClr val="000000"/>
                </a:solidFill>
              </a:defRPr>
            </a:lvl4pPr>
            <a:lvl5pPr marL="359820" indent="-17991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1" baseline="0">
                <a:solidFill>
                  <a:srgbClr val="000000"/>
                </a:solidFill>
              </a:defRPr>
            </a:lvl5pPr>
            <a:lvl6pPr marL="360183" indent="-180885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6720" algn="r"/>
              </a:tabLst>
              <a:defRPr b="1"/>
            </a:lvl6pPr>
          </a:lstStyle>
          <a:p>
            <a:pPr lvl="0"/>
            <a:r>
              <a:rPr lang="de-DE" noProof="0" dirty="0"/>
              <a:t>Inhaltsverzeichnis / Kontakt durch Klicken bearbeiten</a:t>
            </a:r>
          </a:p>
          <a:p>
            <a:pPr lvl="1"/>
            <a:r>
              <a:rPr lang="de-DE" noProof="0" dirty="0"/>
              <a:t>Kapitel</a:t>
            </a:r>
          </a:p>
          <a:p>
            <a:pPr lvl="2"/>
            <a:r>
              <a:rPr lang="de-DE" noProof="0" dirty="0"/>
              <a:t>Aktives Kapitel</a:t>
            </a:r>
          </a:p>
          <a:p>
            <a:pPr lvl="3"/>
            <a:r>
              <a:rPr lang="de-DE" noProof="0" dirty="0"/>
              <a:t>Unterkapitel</a:t>
            </a:r>
          </a:p>
          <a:p>
            <a:pPr lvl="4"/>
            <a:r>
              <a:rPr lang="de-DE" noProof="0" dirty="0"/>
              <a:t>Aktives Unterkapitel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2640734519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ree Content" preserve="1">
  <p:cSld name="F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3151971630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ree Content color fi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A31C5F9-CF0C-4D4E-88EA-D62D2332E2B2}"/>
              </a:ext>
            </a:extLst>
          </p:cNvPr>
          <p:cNvSpPr/>
          <p:nvPr/>
        </p:nvSpPr>
        <p:spPr bwMode="auto">
          <a:xfrm>
            <a:off x="0" y="1414800"/>
            <a:ext cx="12192000" cy="4752000"/>
          </a:xfrm>
          <a:prstGeom prst="rect">
            <a:avLst/>
          </a:prstGeom>
          <a:solidFill>
            <a:srgbClr val="CDD9E1"/>
          </a:solidFill>
          <a:ln>
            <a:noFill/>
          </a:ln>
          <a:effectLst/>
        </p:spPr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de-DE" sz="1799" noProof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2B0309-19D5-47DB-98BB-33A9137943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noProof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848520527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ngle 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4" name="Bildplatzhalter 3"/>
          <p:cNvSpPr>
            <a:spLocks noGrp="1"/>
          </p:cNvSpPr>
          <p:nvPr>
            <p:ph type="pic" sz="quarter" idx="10"/>
          </p:nvPr>
        </p:nvSpPr>
        <p:spPr>
          <a:xfrm>
            <a:off x="0" y="1414800"/>
            <a:ext cx="12197647" cy="4752000"/>
          </a:xfrm>
        </p:spPr>
        <p:txBody>
          <a:bodyPr tIns="1800000"/>
          <a:lstStyle>
            <a:lvl1pPr algn="ctr"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6423773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hapter title Dynamic Petrol">
    <p:bg>
      <p:bgPr>
        <a:gradFill>
          <a:gsLst>
            <a:gs pos="83000">
              <a:srgbClr val="0099B0">
                <a:alpha val="85000"/>
              </a:srgbClr>
            </a:gs>
            <a:gs pos="50000">
              <a:srgbClr val="009999">
                <a:alpha val="85000"/>
              </a:srgbClr>
            </a:gs>
            <a:gs pos="0">
              <a:srgbClr val="50BEBE">
                <a:alpha val="85000"/>
              </a:srgbClr>
            </a:gs>
            <a:gs pos="100000">
              <a:srgbClr val="0099CB">
                <a:alpha val="85000"/>
              </a:srgbClr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dtText Box 101 Id11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096000" y="0"/>
            <a:ext cx="1587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5981" rIns="0" bIns="0">
            <a:noAutofit/>
          </a:bodyPr>
          <a:lstStyle/>
          <a:p>
            <a:pPr algn="ctr">
              <a:buClrTx/>
              <a:buFontTx/>
              <a:buNone/>
            </a:pPr>
            <a:endParaRPr lang="de-DE" sz="1099" b="1" noProof="0" dirty="0">
              <a:solidFill>
                <a:srgbClr val="990000"/>
              </a:solidFill>
            </a:endParaRPr>
          </a:p>
        </p:txBody>
      </p:sp>
      <p:sp>
        <p:nvSpPr>
          <p:cNvPr id="30" name="cdtRectangle 115 Id57350"/>
          <p:cNvSpPr>
            <a:spLocks noGrp="1" noChangeArrowheads="1"/>
          </p:cNvSpPr>
          <p:nvPr>
            <p:ph type="ctrTitle"/>
            <p:custDataLst>
              <p:tags r:id="rId2"/>
            </p:custDataLst>
          </p:nvPr>
        </p:nvSpPr>
        <p:spPr bwMode="auto">
          <a:xfrm>
            <a:off x="626736" y="4504550"/>
            <a:ext cx="6476627" cy="1662564"/>
          </a:xfrm>
          <a:noFill/>
        </p:spPr>
        <p:txBody>
          <a:bodyPr wrap="square" lIns="216000" tIns="90000" rIns="216000" bIns="216000" anchor="b" anchorCtr="0">
            <a:spAutoFit/>
          </a:bodyPr>
          <a:lstStyle>
            <a:lvl1pPr>
              <a:defRPr sz="4398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grpSp>
        <p:nvGrpSpPr>
          <p:cNvPr id="56" name="Gruppieren 3">
            <a:extLst>
              <a:ext uri="{FF2B5EF4-FFF2-40B4-BE49-F238E27FC236}">
                <a16:creationId xmlns:a16="http://schemas.microsoft.com/office/drawing/2014/main" id="{2DBD9D13-C7BA-4902-80AC-C175AA369278}"/>
              </a:ext>
            </a:extLst>
          </p:cNvPr>
          <p:cNvGrpSpPr/>
          <p:nvPr/>
        </p:nvGrpSpPr>
        <p:grpSpPr>
          <a:xfrm>
            <a:off x="-215888" y="-216000"/>
            <a:ext cx="12622226" cy="7290000"/>
            <a:chOff x="-216000" y="-216000"/>
            <a:chExt cx="12628800" cy="7290000"/>
          </a:xfrm>
        </p:grpSpPr>
        <p:cxnSp>
          <p:nvCxnSpPr>
            <p:cNvPr id="57" name="Gerade Verbindung 2">
              <a:extLst>
                <a:ext uri="{FF2B5EF4-FFF2-40B4-BE49-F238E27FC236}">
                  <a16:creationId xmlns:a16="http://schemas.microsoft.com/office/drawing/2014/main" id="{5E9108FC-3BE8-4A21-B38F-722C6B72455D}"/>
                </a:ext>
              </a:extLst>
            </p:cNvPr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8" name="Gerade Verbindung 35">
              <a:extLst>
                <a:ext uri="{FF2B5EF4-FFF2-40B4-BE49-F238E27FC236}">
                  <a16:creationId xmlns:a16="http://schemas.microsoft.com/office/drawing/2014/main" id="{44948974-4874-4B2E-AF2E-DDA0565582B3}"/>
                </a:ext>
              </a:extLst>
            </p:cNvPr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9" name="Gerade Verbindung 36">
              <a:extLst>
                <a:ext uri="{FF2B5EF4-FFF2-40B4-BE49-F238E27FC236}">
                  <a16:creationId xmlns:a16="http://schemas.microsoft.com/office/drawing/2014/main" id="{9B0ABD24-3B0B-40A3-B1B7-B029B37BDAD1}"/>
                </a:ext>
              </a:extLst>
            </p:cNvPr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0" name="Gerade Verbindung 37">
              <a:extLst>
                <a:ext uri="{FF2B5EF4-FFF2-40B4-BE49-F238E27FC236}">
                  <a16:creationId xmlns:a16="http://schemas.microsoft.com/office/drawing/2014/main" id="{2B5C2D81-8B27-4B35-9067-2C4ED1D5FDDC}"/>
                </a:ext>
              </a:extLst>
            </p:cNvPr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1" name="Gerade Verbindung 38">
              <a:extLst>
                <a:ext uri="{FF2B5EF4-FFF2-40B4-BE49-F238E27FC236}">
                  <a16:creationId xmlns:a16="http://schemas.microsoft.com/office/drawing/2014/main" id="{E5F67A5B-71A9-4F4D-B918-6ECD06E1C93E}"/>
                </a:ext>
              </a:extLst>
            </p:cNvPr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2" name="Gerade Verbindung 39">
              <a:extLst>
                <a:ext uri="{FF2B5EF4-FFF2-40B4-BE49-F238E27FC236}">
                  <a16:creationId xmlns:a16="http://schemas.microsoft.com/office/drawing/2014/main" id="{8849258C-47AC-4785-93CF-1F9EF4CB8AD3}"/>
                </a:ext>
              </a:extLst>
            </p:cNvPr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4" name="Gerade Verbindung 41">
              <a:extLst>
                <a:ext uri="{FF2B5EF4-FFF2-40B4-BE49-F238E27FC236}">
                  <a16:creationId xmlns:a16="http://schemas.microsoft.com/office/drawing/2014/main" id="{85F601A3-7B19-4981-99FD-91F8760D452D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5" name="Gerade Verbindung 42">
              <a:extLst>
                <a:ext uri="{FF2B5EF4-FFF2-40B4-BE49-F238E27FC236}">
                  <a16:creationId xmlns:a16="http://schemas.microsoft.com/office/drawing/2014/main" id="{A94A2DA0-63A2-4633-BD01-C4B7F293AA6E}"/>
                </a:ext>
              </a:extLst>
            </p:cNvPr>
            <p:cNvCxnSpPr/>
            <p:nvPr userDrawn="1"/>
          </p:nvCxnSpPr>
          <p:spPr bwMode="auto">
            <a:xfrm rot="5400000">
              <a:off x="123228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6" name="Gerade Verbindung 43">
              <a:extLst>
                <a:ext uri="{FF2B5EF4-FFF2-40B4-BE49-F238E27FC236}">
                  <a16:creationId xmlns:a16="http://schemas.microsoft.com/office/drawing/2014/main" id="{9EABF92E-7FE6-47A8-A4E3-5D1D0669A689}"/>
                </a:ext>
              </a:extLst>
            </p:cNvPr>
            <p:cNvCxnSpPr/>
            <p:nvPr userDrawn="1"/>
          </p:nvCxnSpPr>
          <p:spPr bwMode="auto">
            <a:xfrm rot="5400000">
              <a:off x="123228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7" name="Gerade Verbindung 44">
              <a:extLst>
                <a:ext uri="{FF2B5EF4-FFF2-40B4-BE49-F238E27FC236}">
                  <a16:creationId xmlns:a16="http://schemas.microsoft.com/office/drawing/2014/main" id="{23CE0404-5878-4DE5-8358-E01FB0677CA8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8" name="Gerade Verbindung 51">
              <a:extLst>
                <a:ext uri="{FF2B5EF4-FFF2-40B4-BE49-F238E27FC236}">
                  <a16:creationId xmlns:a16="http://schemas.microsoft.com/office/drawing/2014/main" id="{58D846A9-53E2-4E41-916B-57627E5211F3}"/>
                </a:ext>
              </a:extLst>
            </p:cNvPr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9" name="Gerade Verbindung 52">
              <a:extLst>
                <a:ext uri="{FF2B5EF4-FFF2-40B4-BE49-F238E27FC236}">
                  <a16:creationId xmlns:a16="http://schemas.microsoft.com/office/drawing/2014/main" id="{6D896C3B-7933-448B-9942-68F0FB9C28CA}"/>
                </a:ext>
              </a:extLst>
            </p:cNvPr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0" name="Gerade Verbindung 53">
              <a:extLst>
                <a:ext uri="{FF2B5EF4-FFF2-40B4-BE49-F238E27FC236}">
                  <a16:creationId xmlns:a16="http://schemas.microsoft.com/office/drawing/2014/main" id="{DD7497DB-69B6-4F9D-A69E-AA071A323083}"/>
                </a:ext>
              </a:extLst>
            </p:cNvPr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1" name="Gerade Verbindung 54">
              <a:extLst>
                <a:ext uri="{FF2B5EF4-FFF2-40B4-BE49-F238E27FC236}">
                  <a16:creationId xmlns:a16="http://schemas.microsoft.com/office/drawing/2014/main" id="{2BB91441-E174-420A-B2C2-F8C02123E5D4}"/>
                </a:ext>
              </a:extLst>
            </p:cNvPr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2" name="Gerade Verbindung 55">
              <a:extLst>
                <a:ext uri="{FF2B5EF4-FFF2-40B4-BE49-F238E27FC236}">
                  <a16:creationId xmlns:a16="http://schemas.microsoft.com/office/drawing/2014/main" id="{ED125660-542E-49C3-A724-6B7E5A36FCCA}"/>
                </a:ext>
              </a:extLst>
            </p:cNvPr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3" name="Gerade Verbindung 56">
              <a:extLst>
                <a:ext uri="{FF2B5EF4-FFF2-40B4-BE49-F238E27FC236}">
                  <a16:creationId xmlns:a16="http://schemas.microsoft.com/office/drawing/2014/main" id="{C4A533E1-13D1-4EF2-97EC-EA0A17B4C20E}"/>
                </a:ext>
              </a:extLst>
            </p:cNvPr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5" name="Gerade Verbindung 58">
              <a:extLst>
                <a:ext uri="{FF2B5EF4-FFF2-40B4-BE49-F238E27FC236}">
                  <a16:creationId xmlns:a16="http://schemas.microsoft.com/office/drawing/2014/main" id="{4913BC20-3066-4FFE-841C-A40055CD8EA3}"/>
                </a:ext>
              </a:extLst>
            </p:cNvPr>
            <p:cNvCxnSpPr/>
            <p:nvPr userDrawn="1"/>
          </p:nvCxnSpPr>
          <p:spPr bwMode="auto">
            <a:xfrm rot="5400000">
              <a:off x="-1260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6" name="Gerade Verbindung 59">
              <a:extLst>
                <a:ext uri="{FF2B5EF4-FFF2-40B4-BE49-F238E27FC236}">
                  <a16:creationId xmlns:a16="http://schemas.microsoft.com/office/drawing/2014/main" id="{F673A3B3-933F-4A26-A992-0CD9F7F70901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7" name="Gerade Verbindung 60">
              <a:extLst>
                <a:ext uri="{FF2B5EF4-FFF2-40B4-BE49-F238E27FC236}">
                  <a16:creationId xmlns:a16="http://schemas.microsoft.com/office/drawing/2014/main" id="{ADE1F8DD-11C3-44FE-BC22-98D0AC6B3F58}"/>
                </a:ext>
              </a:extLst>
            </p:cNvPr>
            <p:cNvCxnSpPr/>
            <p:nvPr userDrawn="1"/>
          </p:nvCxnSpPr>
          <p:spPr bwMode="auto">
            <a:xfrm rot="5400000">
              <a:off x="-1260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8" name="Gerade Verbindung 61">
              <a:extLst>
                <a:ext uri="{FF2B5EF4-FFF2-40B4-BE49-F238E27FC236}">
                  <a16:creationId xmlns:a16="http://schemas.microsoft.com/office/drawing/2014/main" id="{09557594-1A33-4C65-A8B4-403683341475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pic>
        <p:nvPicPr>
          <p:cNvPr id="28" name="Graphic 27">
            <a:extLst>
              <a:ext uri="{FF2B5EF4-FFF2-40B4-BE49-F238E27FC236}">
                <a16:creationId xmlns:a16="http://schemas.microsoft.com/office/drawing/2014/main" id="{D3767B3A-7EA6-480A-9D18-59DB67F6D04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49189" y="324000"/>
            <a:ext cx="2158876" cy="91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231542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ingle large image without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4" name="Bildplatzhalter 3"/>
          <p:cNvSpPr>
            <a:spLocks noGrp="1"/>
          </p:cNvSpPr>
          <p:nvPr>
            <p:ph type="pic" sz="quarter" idx="10"/>
          </p:nvPr>
        </p:nvSpPr>
        <p:spPr>
          <a:xfrm>
            <a:off x="0" y="1414799"/>
            <a:ext cx="12197647" cy="5443200"/>
          </a:xfrm>
          <a:noFill/>
        </p:spPr>
        <p:txBody>
          <a:bodyPr tIns="1800000"/>
          <a:lstStyle>
            <a:lvl1pPr algn="ctr"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437409592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bleed imag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 bwMode="auto">
          <a:xfrm>
            <a:off x="0" y="1"/>
            <a:ext cx="12192000" cy="1439999"/>
          </a:xfrm>
          <a:prstGeom prst="rect">
            <a:avLst/>
          </a:prstGeom>
          <a:solidFill>
            <a:srgbClr val="FFFFFF"/>
          </a:solidFill>
          <a:ln w="127">
            <a:solidFill>
              <a:srgbClr val="FFFFFF"/>
            </a:solidFill>
          </a:ln>
          <a:effectLst/>
        </p:spPr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de-DE" sz="1799" noProof="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4" name="Bildplatzhalt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0451" cy="6858000"/>
          </a:xfrm>
          <a:noFill/>
        </p:spPr>
        <p:txBody>
          <a:bodyPr tIns="1800000"/>
          <a:lstStyle>
            <a:lvl1pPr algn="ctr"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28" name="Rechteck 4">
            <a:extLst>
              <a:ext uri="{FF2B5EF4-FFF2-40B4-BE49-F238E27FC236}">
                <a16:creationId xmlns:a16="http://schemas.microsoft.com/office/drawing/2014/main" id="{0741B33E-937A-4758-B2D2-99B0CD53CC96}"/>
              </a:ext>
            </a:extLst>
          </p:cNvPr>
          <p:cNvSpPr/>
          <p:nvPr/>
        </p:nvSpPr>
        <p:spPr bwMode="auto">
          <a:xfrm>
            <a:off x="0" y="1"/>
            <a:ext cx="12192000" cy="1439999"/>
          </a:xfrm>
          <a:prstGeom prst="rect">
            <a:avLst/>
          </a:prstGeom>
          <a:solidFill>
            <a:srgbClr val="FFFFFF"/>
          </a:solidFill>
          <a:ln w="127">
            <a:solidFill>
              <a:srgbClr val="FFFFFF"/>
            </a:solidFill>
          </a:ln>
          <a:effectLst/>
        </p:spPr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de-DE" sz="1799" noProof="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grpSp>
        <p:nvGrpSpPr>
          <p:cNvPr id="75" name="Gruppieren 3">
            <a:extLst>
              <a:ext uri="{FF2B5EF4-FFF2-40B4-BE49-F238E27FC236}">
                <a16:creationId xmlns:a16="http://schemas.microsoft.com/office/drawing/2014/main" id="{77B9F01C-BBCE-4BE8-B9C3-CC62F59A32A4}"/>
              </a:ext>
            </a:extLst>
          </p:cNvPr>
          <p:cNvGrpSpPr/>
          <p:nvPr/>
        </p:nvGrpSpPr>
        <p:grpSpPr>
          <a:xfrm>
            <a:off x="-215888" y="-216000"/>
            <a:ext cx="12622226" cy="7290000"/>
            <a:chOff x="-216000" y="-216000"/>
            <a:chExt cx="12628800" cy="7290000"/>
          </a:xfrm>
        </p:grpSpPr>
        <p:cxnSp>
          <p:nvCxnSpPr>
            <p:cNvPr id="76" name="Gerade Verbindung 2">
              <a:extLst>
                <a:ext uri="{FF2B5EF4-FFF2-40B4-BE49-F238E27FC236}">
                  <a16:creationId xmlns:a16="http://schemas.microsoft.com/office/drawing/2014/main" id="{099F9DDF-193A-487D-9F4B-16931439B5FB}"/>
                </a:ext>
              </a:extLst>
            </p:cNvPr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7" name="Gerade Verbindung 35">
              <a:extLst>
                <a:ext uri="{FF2B5EF4-FFF2-40B4-BE49-F238E27FC236}">
                  <a16:creationId xmlns:a16="http://schemas.microsoft.com/office/drawing/2014/main" id="{905BCB53-00E8-4205-84B9-9EB3A7DE94BA}"/>
                </a:ext>
              </a:extLst>
            </p:cNvPr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8" name="Gerade Verbindung 36">
              <a:extLst>
                <a:ext uri="{FF2B5EF4-FFF2-40B4-BE49-F238E27FC236}">
                  <a16:creationId xmlns:a16="http://schemas.microsoft.com/office/drawing/2014/main" id="{14822F06-0D9F-48EC-A4D3-3CD6D1353455}"/>
                </a:ext>
              </a:extLst>
            </p:cNvPr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9" name="Gerade Verbindung 37">
              <a:extLst>
                <a:ext uri="{FF2B5EF4-FFF2-40B4-BE49-F238E27FC236}">
                  <a16:creationId xmlns:a16="http://schemas.microsoft.com/office/drawing/2014/main" id="{A6692952-BB9C-4973-9D1A-F353576037D1}"/>
                </a:ext>
              </a:extLst>
            </p:cNvPr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0" name="Gerade Verbindung 38">
              <a:extLst>
                <a:ext uri="{FF2B5EF4-FFF2-40B4-BE49-F238E27FC236}">
                  <a16:creationId xmlns:a16="http://schemas.microsoft.com/office/drawing/2014/main" id="{7C412738-7A6E-4A93-A96C-3BC8096A4DA7}"/>
                </a:ext>
              </a:extLst>
            </p:cNvPr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1" name="Gerade Verbindung 39">
              <a:extLst>
                <a:ext uri="{FF2B5EF4-FFF2-40B4-BE49-F238E27FC236}">
                  <a16:creationId xmlns:a16="http://schemas.microsoft.com/office/drawing/2014/main" id="{076E7772-F610-4008-8154-87D643024D36}"/>
                </a:ext>
              </a:extLst>
            </p:cNvPr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3" name="Gerade Verbindung 41">
              <a:extLst>
                <a:ext uri="{FF2B5EF4-FFF2-40B4-BE49-F238E27FC236}">
                  <a16:creationId xmlns:a16="http://schemas.microsoft.com/office/drawing/2014/main" id="{948EA583-872A-48D1-869D-2B6521125957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4" name="Gerade Verbindung 42">
              <a:extLst>
                <a:ext uri="{FF2B5EF4-FFF2-40B4-BE49-F238E27FC236}">
                  <a16:creationId xmlns:a16="http://schemas.microsoft.com/office/drawing/2014/main" id="{A5219C0E-E759-41C7-A988-23D1734FF62C}"/>
                </a:ext>
              </a:extLst>
            </p:cNvPr>
            <p:cNvCxnSpPr/>
            <p:nvPr userDrawn="1"/>
          </p:nvCxnSpPr>
          <p:spPr bwMode="auto">
            <a:xfrm rot="5400000">
              <a:off x="123228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5" name="Gerade Verbindung 43">
              <a:extLst>
                <a:ext uri="{FF2B5EF4-FFF2-40B4-BE49-F238E27FC236}">
                  <a16:creationId xmlns:a16="http://schemas.microsoft.com/office/drawing/2014/main" id="{30C479C6-6CCA-4DAC-A0DD-66C55FB4722C}"/>
                </a:ext>
              </a:extLst>
            </p:cNvPr>
            <p:cNvCxnSpPr/>
            <p:nvPr userDrawn="1"/>
          </p:nvCxnSpPr>
          <p:spPr bwMode="auto">
            <a:xfrm rot="5400000">
              <a:off x="123228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6" name="Gerade Verbindung 44">
              <a:extLst>
                <a:ext uri="{FF2B5EF4-FFF2-40B4-BE49-F238E27FC236}">
                  <a16:creationId xmlns:a16="http://schemas.microsoft.com/office/drawing/2014/main" id="{4DE1D72C-60FC-4C65-B73C-1AE06EEA9908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7" name="Gerade Verbindung 51">
              <a:extLst>
                <a:ext uri="{FF2B5EF4-FFF2-40B4-BE49-F238E27FC236}">
                  <a16:creationId xmlns:a16="http://schemas.microsoft.com/office/drawing/2014/main" id="{223E561B-2C0F-46CB-BE1A-613C947746DD}"/>
                </a:ext>
              </a:extLst>
            </p:cNvPr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8" name="Gerade Verbindung 52">
              <a:extLst>
                <a:ext uri="{FF2B5EF4-FFF2-40B4-BE49-F238E27FC236}">
                  <a16:creationId xmlns:a16="http://schemas.microsoft.com/office/drawing/2014/main" id="{A8D85DD5-089D-4726-9933-3252FE2B559C}"/>
                </a:ext>
              </a:extLst>
            </p:cNvPr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9" name="Gerade Verbindung 53">
              <a:extLst>
                <a:ext uri="{FF2B5EF4-FFF2-40B4-BE49-F238E27FC236}">
                  <a16:creationId xmlns:a16="http://schemas.microsoft.com/office/drawing/2014/main" id="{D93E7E29-2A9D-4C27-98A9-201A663A7755}"/>
                </a:ext>
              </a:extLst>
            </p:cNvPr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0" name="Gerade Verbindung 54">
              <a:extLst>
                <a:ext uri="{FF2B5EF4-FFF2-40B4-BE49-F238E27FC236}">
                  <a16:creationId xmlns:a16="http://schemas.microsoft.com/office/drawing/2014/main" id="{57894B8A-2C37-43ED-96F6-49E56504051B}"/>
                </a:ext>
              </a:extLst>
            </p:cNvPr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1" name="Gerade Verbindung 55">
              <a:extLst>
                <a:ext uri="{FF2B5EF4-FFF2-40B4-BE49-F238E27FC236}">
                  <a16:creationId xmlns:a16="http://schemas.microsoft.com/office/drawing/2014/main" id="{092867A1-862F-4D9C-80A8-4C1295B2622D}"/>
                </a:ext>
              </a:extLst>
            </p:cNvPr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2" name="Gerade Verbindung 56">
              <a:extLst>
                <a:ext uri="{FF2B5EF4-FFF2-40B4-BE49-F238E27FC236}">
                  <a16:creationId xmlns:a16="http://schemas.microsoft.com/office/drawing/2014/main" id="{8A8F0EA6-4C5B-4880-B5EE-D8827CFA7B07}"/>
                </a:ext>
              </a:extLst>
            </p:cNvPr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4" name="Gerade Verbindung 58">
              <a:extLst>
                <a:ext uri="{FF2B5EF4-FFF2-40B4-BE49-F238E27FC236}">
                  <a16:creationId xmlns:a16="http://schemas.microsoft.com/office/drawing/2014/main" id="{BB146126-564C-45BA-A471-35AF69B11053}"/>
                </a:ext>
              </a:extLst>
            </p:cNvPr>
            <p:cNvCxnSpPr/>
            <p:nvPr userDrawn="1"/>
          </p:nvCxnSpPr>
          <p:spPr bwMode="auto">
            <a:xfrm rot="5400000">
              <a:off x="-1260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5" name="Gerade Verbindung 59">
              <a:extLst>
                <a:ext uri="{FF2B5EF4-FFF2-40B4-BE49-F238E27FC236}">
                  <a16:creationId xmlns:a16="http://schemas.microsoft.com/office/drawing/2014/main" id="{7CB5198C-0A51-42E3-A621-9D10EAA4DCFA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6" name="Gerade Verbindung 60">
              <a:extLst>
                <a:ext uri="{FF2B5EF4-FFF2-40B4-BE49-F238E27FC236}">
                  <a16:creationId xmlns:a16="http://schemas.microsoft.com/office/drawing/2014/main" id="{E812F335-0D81-4FC2-8556-90927065ED1A}"/>
                </a:ext>
              </a:extLst>
            </p:cNvPr>
            <p:cNvCxnSpPr/>
            <p:nvPr userDrawn="1"/>
          </p:nvCxnSpPr>
          <p:spPr bwMode="auto">
            <a:xfrm rot="5400000">
              <a:off x="-1260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7" name="Gerade Verbindung 61">
              <a:extLst>
                <a:ext uri="{FF2B5EF4-FFF2-40B4-BE49-F238E27FC236}">
                  <a16:creationId xmlns:a16="http://schemas.microsoft.com/office/drawing/2014/main" id="{C1C0CCF1-1259-42FB-862C-FCEB0FFD8B04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14361506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bleed color area Dynamic Petrol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pieren 6"/>
          <p:cNvGrpSpPr/>
          <p:nvPr/>
        </p:nvGrpSpPr>
        <p:grpSpPr>
          <a:xfrm>
            <a:off x="0" y="1"/>
            <a:ext cx="12192000" cy="6861907"/>
            <a:chOff x="0" y="0"/>
            <a:chExt cx="12198350" cy="6861907"/>
          </a:xfrm>
        </p:grpSpPr>
        <p:sp>
          <p:nvSpPr>
            <p:cNvPr id="4" name="Rechteck 3"/>
            <p:cNvSpPr/>
            <p:nvPr userDrawn="1"/>
          </p:nvSpPr>
          <p:spPr bwMode="auto">
            <a:xfrm>
              <a:off x="0" y="0"/>
              <a:ext cx="12198350" cy="686190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txBody>
            <a:bodyPr wrap="square" lIns="108000" tIns="54000" rIns="108000" bIns="5400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de-DE" sz="1799" noProof="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6" name="Rechteck 5"/>
            <p:cNvSpPr/>
            <p:nvPr userDrawn="1"/>
          </p:nvSpPr>
          <p:spPr bwMode="auto">
            <a:xfrm>
              <a:off x="0" y="0"/>
              <a:ext cx="12198350" cy="6861907"/>
            </a:xfrm>
            <a:prstGeom prst="rect">
              <a:avLst/>
            </a:prstGeom>
            <a:gradFill>
              <a:gsLst>
                <a:gs pos="83000">
                  <a:srgbClr val="0099B0">
                    <a:alpha val="85000"/>
                  </a:srgbClr>
                </a:gs>
                <a:gs pos="50000">
                  <a:srgbClr val="009999">
                    <a:alpha val="85000"/>
                  </a:srgbClr>
                </a:gs>
                <a:gs pos="0">
                  <a:srgbClr val="50BEBE">
                    <a:alpha val="85000"/>
                  </a:srgbClr>
                </a:gs>
                <a:gs pos="100000">
                  <a:srgbClr val="0099CB">
                    <a:alpha val="85000"/>
                  </a:srgbClr>
                </a:gs>
              </a:gsLst>
              <a:lin ang="0" scaled="0"/>
            </a:gradFill>
            <a:ln>
              <a:noFill/>
            </a:ln>
            <a:effectLst/>
          </p:spPr>
          <p:txBody>
            <a:bodyPr wrap="square" lIns="108000" tIns="54000" rIns="108000" bIns="5400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de-DE" sz="1799" noProof="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grpSp>
        <p:nvGrpSpPr>
          <p:cNvPr id="29" name="Gruppieren 6">
            <a:extLst>
              <a:ext uri="{FF2B5EF4-FFF2-40B4-BE49-F238E27FC236}">
                <a16:creationId xmlns:a16="http://schemas.microsoft.com/office/drawing/2014/main" id="{369C3FAE-6ABB-4708-8513-3C544274945A}"/>
              </a:ext>
            </a:extLst>
          </p:cNvPr>
          <p:cNvGrpSpPr/>
          <p:nvPr/>
        </p:nvGrpSpPr>
        <p:grpSpPr>
          <a:xfrm>
            <a:off x="0" y="1"/>
            <a:ext cx="12192000" cy="6861907"/>
            <a:chOff x="0" y="0"/>
            <a:chExt cx="12198350" cy="6861907"/>
          </a:xfrm>
        </p:grpSpPr>
        <p:sp>
          <p:nvSpPr>
            <p:cNvPr id="30" name="Rechteck 3">
              <a:extLst>
                <a:ext uri="{FF2B5EF4-FFF2-40B4-BE49-F238E27FC236}">
                  <a16:creationId xmlns:a16="http://schemas.microsoft.com/office/drawing/2014/main" id="{0142FDAB-7EC0-4F7B-BB8A-01555824AE41}"/>
                </a:ext>
              </a:extLst>
            </p:cNvPr>
            <p:cNvSpPr/>
            <p:nvPr userDrawn="1"/>
          </p:nvSpPr>
          <p:spPr bwMode="auto">
            <a:xfrm>
              <a:off x="0" y="0"/>
              <a:ext cx="12198350" cy="686190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txBody>
            <a:bodyPr wrap="square" lIns="108000" tIns="54000" rIns="108000" bIns="5400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en-US" sz="1799" noProof="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54" name="Rechteck 5">
              <a:extLst>
                <a:ext uri="{FF2B5EF4-FFF2-40B4-BE49-F238E27FC236}">
                  <a16:creationId xmlns:a16="http://schemas.microsoft.com/office/drawing/2014/main" id="{BE7F97C6-29CD-45BA-9331-F735CB889BE2}"/>
                </a:ext>
              </a:extLst>
            </p:cNvPr>
            <p:cNvSpPr/>
            <p:nvPr userDrawn="1"/>
          </p:nvSpPr>
          <p:spPr bwMode="auto">
            <a:xfrm>
              <a:off x="0" y="0"/>
              <a:ext cx="12198350" cy="6861907"/>
            </a:xfrm>
            <a:prstGeom prst="rect">
              <a:avLst/>
            </a:prstGeom>
            <a:gradFill>
              <a:gsLst>
                <a:gs pos="83000">
                  <a:srgbClr val="0099B0">
                    <a:alpha val="85000"/>
                  </a:srgbClr>
                </a:gs>
                <a:gs pos="50000">
                  <a:srgbClr val="009999">
                    <a:alpha val="85000"/>
                  </a:srgbClr>
                </a:gs>
                <a:gs pos="0">
                  <a:srgbClr val="50BEBE">
                    <a:alpha val="85000"/>
                  </a:srgbClr>
                </a:gs>
                <a:gs pos="100000">
                  <a:srgbClr val="0099CB">
                    <a:alpha val="85000"/>
                  </a:srgbClr>
                </a:gs>
              </a:gsLst>
              <a:lin ang="0" scaled="0"/>
            </a:gradFill>
            <a:ln>
              <a:noFill/>
            </a:ln>
            <a:effectLst/>
          </p:spPr>
          <p:txBody>
            <a:bodyPr wrap="square" lIns="108000" tIns="54000" rIns="108000" bIns="5400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en-US" sz="1799" noProof="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</p:grpSp>
      <p:grpSp>
        <p:nvGrpSpPr>
          <p:cNvPr id="78" name="Gruppieren 3">
            <a:extLst>
              <a:ext uri="{FF2B5EF4-FFF2-40B4-BE49-F238E27FC236}">
                <a16:creationId xmlns:a16="http://schemas.microsoft.com/office/drawing/2014/main" id="{9CD8408A-6ADE-4F22-B636-3777769C5859}"/>
              </a:ext>
            </a:extLst>
          </p:cNvPr>
          <p:cNvGrpSpPr/>
          <p:nvPr/>
        </p:nvGrpSpPr>
        <p:grpSpPr>
          <a:xfrm>
            <a:off x="-215888" y="-216000"/>
            <a:ext cx="12622226" cy="7290000"/>
            <a:chOff x="-216000" y="-216000"/>
            <a:chExt cx="12628800" cy="7290000"/>
          </a:xfrm>
        </p:grpSpPr>
        <p:cxnSp>
          <p:nvCxnSpPr>
            <p:cNvPr id="79" name="Gerade Verbindung 2">
              <a:extLst>
                <a:ext uri="{FF2B5EF4-FFF2-40B4-BE49-F238E27FC236}">
                  <a16:creationId xmlns:a16="http://schemas.microsoft.com/office/drawing/2014/main" id="{18D92E58-1049-43B8-BDBA-5BC0DDE33D8A}"/>
                </a:ext>
              </a:extLst>
            </p:cNvPr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0" name="Gerade Verbindung 35">
              <a:extLst>
                <a:ext uri="{FF2B5EF4-FFF2-40B4-BE49-F238E27FC236}">
                  <a16:creationId xmlns:a16="http://schemas.microsoft.com/office/drawing/2014/main" id="{3A31F958-16CD-45D6-B133-886BF88515FE}"/>
                </a:ext>
              </a:extLst>
            </p:cNvPr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1" name="Gerade Verbindung 36">
              <a:extLst>
                <a:ext uri="{FF2B5EF4-FFF2-40B4-BE49-F238E27FC236}">
                  <a16:creationId xmlns:a16="http://schemas.microsoft.com/office/drawing/2014/main" id="{AB120459-31FB-4C3B-A37C-D8C8E19255DF}"/>
                </a:ext>
              </a:extLst>
            </p:cNvPr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2" name="Gerade Verbindung 37">
              <a:extLst>
                <a:ext uri="{FF2B5EF4-FFF2-40B4-BE49-F238E27FC236}">
                  <a16:creationId xmlns:a16="http://schemas.microsoft.com/office/drawing/2014/main" id="{4B146FCF-5604-4B45-BBC2-10BB84FB6746}"/>
                </a:ext>
              </a:extLst>
            </p:cNvPr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3" name="Gerade Verbindung 38">
              <a:extLst>
                <a:ext uri="{FF2B5EF4-FFF2-40B4-BE49-F238E27FC236}">
                  <a16:creationId xmlns:a16="http://schemas.microsoft.com/office/drawing/2014/main" id="{EBF7C299-E909-448F-81FC-0CD739D5293C}"/>
                </a:ext>
              </a:extLst>
            </p:cNvPr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4" name="Gerade Verbindung 39">
              <a:extLst>
                <a:ext uri="{FF2B5EF4-FFF2-40B4-BE49-F238E27FC236}">
                  <a16:creationId xmlns:a16="http://schemas.microsoft.com/office/drawing/2014/main" id="{E28E1813-B37E-490D-8DC4-BCDD26821808}"/>
                </a:ext>
              </a:extLst>
            </p:cNvPr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6" name="Gerade Verbindung 41">
              <a:extLst>
                <a:ext uri="{FF2B5EF4-FFF2-40B4-BE49-F238E27FC236}">
                  <a16:creationId xmlns:a16="http://schemas.microsoft.com/office/drawing/2014/main" id="{6F190DD7-4A8D-4E5B-94EF-9B4BCBA73D55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7" name="Gerade Verbindung 42">
              <a:extLst>
                <a:ext uri="{FF2B5EF4-FFF2-40B4-BE49-F238E27FC236}">
                  <a16:creationId xmlns:a16="http://schemas.microsoft.com/office/drawing/2014/main" id="{552F707E-AB6A-409F-A960-C9E4C783CC61}"/>
                </a:ext>
              </a:extLst>
            </p:cNvPr>
            <p:cNvCxnSpPr/>
            <p:nvPr userDrawn="1"/>
          </p:nvCxnSpPr>
          <p:spPr bwMode="auto">
            <a:xfrm rot="5400000">
              <a:off x="123228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8" name="Gerade Verbindung 43">
              <a:extLst>
                <a:ext uri="{FF2B5EF4-FFF2-40B4-BE49-F238E27FC236}">
                  <a16:creationId xmlns:a16="http://schemas.microsoft.com/office/drawing/2014/main" id="{06284CF5-BEB7-4817-AFBD-8D56BECF9266}"/>
                </a:ext>
              </a:extLst>
            </p:cNvPr>
            <p:cNvCxnSpPr/>
            <p:nvPr userDrawn="1"/>
          </p:nvCxnSpPr>
          <p:spPr bwMode="auto">
            <a:xfrm rot="5400000">
              <a:off x="123228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9" name="Gerade Verbindung 44">
              <a:extLst>
                <a:ext uri="{FF2B5EF4-FFF2-40B4-BE49-F238E27FC236}">
                  <a16:creationId xmlns:a16="http://schemas.microsoft.com/office/drawing/2014/main" id="{63730CE7-ECFC-430D-BFCD-E3092546A52F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0" name="Gerade Verbindung 51">
              <a:extLst>
                <a:ext uri="{FF2B5EF4-FFF2-40B4-BE49-F238E27FC236}">
                  <a16:creationId xmlns:a16="http://schemas.microsoft.com/office/drawing/2014/main" id="{182786FD-1F3D-4C88-B648-9055BB77B468}"/>
                </a:ext>
              </a:extLst>
            </p:cNvPr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1" name="Gerade Verbindung 52">
              <a:extLst>
                <a:ext uri="{FF2B5EF4-FFF2-40B4-BE49-F238E27FC236}">
                  <a16:creationId xmlns:a16="http://schemas.microsoft.com/office/drawing/2014/main" id="{8BC245A2-6AAC-4F8B-8B2D-C8D9B54747B8}"/>
                </a:ext>
              </a:extLst>
            </p:cNvPr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2" name="Gerade Verbindung 53">
              <a:extLst>
                <a:ext uri="{FF2B5EF4-FFF2-40B4-BE49-F238E27FC236}">
                  <a16:creationId xmlns:a16="http://schemas.microsoft.com/office/drawing/2014/main" id="{39A17A31-8AFF-4FDA-BE70-80484E14ABFB}"/>
                </a:ext>
              </a:extLst>
            </p:cNvPr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3" name="Gerade Verbindung 54">
              <a:extLst>
                <a:ext uri="{FF2B5EF4-FFF2-40B4-BE49-F238E27FC236}">
                  <a16:creationId xmlns:a16="http://schemas.microsoft.com/office/drawing/2014/main" id="{35D1616A-5571-49EE-9EC9-0C120553555D}"/>
                </a:ext>
              </a:extLst>
            </p:cNvPr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4" name="Gerade Verbindung 55">
              <a:extLst>
                <a:ext uri="{FF2B5EF4-FFF2-40B4-BE49-F238E27FC236}">
                  <a16:creationId xmlns:a16="http://schemas.microsoft.com/office/drawing/2014/main" id="{E9684F90-179C-44DD-BCFA-37F7FEC6FBCE}"/>
                </a:ext>
              </a:extLst>
            </p:cNvPr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5" name="Gerade Verbindung 56">
              <a:extLst>
                <a:ext uri="{FF2B5EF4-FFF2-40B4-BE49-F238E27FC236}">
                  <a16:creationId xmlns:a16="http://schemas.microsoft.com/office/drawing/2014/main" id="{0D77E760-0297-491A-B4FB-C5BAC25AEF62}"/>
                </a:ext>
              </a:extLst>
            </p:cNvPr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7" name="Gerade Verbindung 58">
              <a:extLst>
                <a:ext uri="{FF2B5EF4-FFF2-40B4-BE49-F238E27FC236}">
                  <a16:creationId xmlns:a16="http://schemas.microsoft.com/office/drawing/2014/main" id="{0C49F327-794B-4972-BD2A-47E55095F10F}"/>
                </a:ext>
              </a:extLst>
            </p:cNvPr>
            <p:cNvCxnSpPr/>
            <p:nvPr userDrawn="1"/>
          </p:nvCxnSpPr>
          <p:spPr bwMode="auto">
            <a:xfrm rot="5400000">
              <a:off x="-1260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8" name="Gerade Verbindung 59">
              <a:extLst>
                <a:ext uri="{FF2B5EF4-FFF2-40B4-BE49-F238E27FC236}">
                  <a16:creationId xmlns:a16="http://schemas.microsoft.com/office/drawing/2014/main" id="{4028DF07-1B40-4874-BC4B-C61E7196DF4F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9" name="Gerade Verbindung 60">
              <a:extLst>
                <a:ext uri="{FF2B5EF4-FFF2-40B4-BE49-F238E27FC236}">
                  <a16:creationId xmlns:a16="http://schemas.microsoft.com/office/drawing/2014/main" id="{DC9682A3-8B3E-49C5-97CD-0A5929F29136}"/>
                </a:ext>
              </a:extLst>
            </p:cNvPr>
            <p:cNvCxnSpPr/>
            <p:nvPr userDrawn="1"/>
          </p:nvCxnSpPr>
          <p:spPr bwMode="auto">
            <a:xfrm rot="5400000">
              <a:off x="-1260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0" name="Gerade Verbindung 61">
              <a:extLst>
                <a:ext uri="{FF2B5EF4-FFF2-40B4-BE49-F238E27FC236}">
                  <a16:creationId xmlns:a16="http://schemas.microsoft.com/office/drawing/2014/main" id="{D7687418-8A88-464F-8DDD-3855C10917A1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3601400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bleed color area Blue ligh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 bwMode="auto">
          <a:xfrm>
            <a:off x="0" y="1"/>
            <a:ext cx="12192000" cy="6861907"/>
          </a:xfrm>
          <a:prstGeom prst="rect">
            <a:avLst/>
          </a:prstGeom>
          <a:solidFill>
            <a:srgbClr val="50BED7"/>
          </a:solidFill>
          <a:ln>
            <a:noFill/>
          </a:ln>
          <a:effectLst/>
        </p:spPr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de-DE" sz="1799" noProof="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grpSp>
        <p:nvGrpSpPr>
          <p:cNvPr id="27" name="Gruppieren 3">
            <a:extLst>
              <a:ext uri="{FF2B5EF4-FFF2-40B4-BE49-F238E27FC236}">
                <a16:creationId xmlns:a16="http://schemas.microsoft.com/office/drawing/2014/main" id="{B1C11083-4B75-4E89-A464-13334DBA1704}"/>
              </a:ext>
            </a:extLst>
          </p:cNvPr>
          <p:cNvGrpSpPr/>
          <p:nvPr/>
        </p:nvGrpSpPr>
        <p:grpSpPr>
          <a:xfrm>
            <a:off x="-215888" y="-216000"/>
            <a:ext cx="12622226" cy="7290000"/>
            <a:chOff x="-216000" y="-216000"/>
            <a:chExt cx="12628800" cy="7290000"/>
          </a:xfrm>
        </p:grpSpPr>
        <p:cxnSp>
          <p:nvCxnSpPr>
            <p:cNvPr id="28" name="Gerade Verbindung 2">
              <a:extLst>
                <a:ext uri="{FF2B5EF4-FFF2-40B4-BE49-F238E27FC236}">
                  <a16:creationId xmlns:a16="http://schemas.microsoft.com/office/drawing/2014/main" id="{ECFBB4B1-AEBC-4839-B92C-8E63C17CCD5A}"/>
                </a:ext>
              </a:extLst>
            </p:cNvPr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9" name="Gerade Verbindung 35">
              <a:extLst>
                <a:ext uri="{FF2B5EF4-FFF2-40B4-BE49-F238E27FC236}">
                  <a16:creationId xmlns:a16="http://schemas.microsoft.com/office/drawing/2014/main" id="{F9765EA3-B06F-444A-83A8-A14DC3F21B7E}"/>
                </a:ext>
              </a:extLst>
            </p:cNvPr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0" name="Gerade Verbindung 36">
              <a:extLst>
                <a:ext uri="{FF2B5EF4-FFF2-40B4-BE49-F238E27FC236}">
                  <a16:creationId xmlns:a16="http://schemas.microsoft.com/office/drawing/2014/main" id="{A8928516-F929-4616-86FE-1C022EE6651A}"/>
                </a:ext>
              </a:extLst>
            </p:cNvPr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1" name="Gerade Verbindung 37">
              <a:extLst>
                <a:ext uri="{FF2B5EF4-FFF2-40B4-BE49-F238E27FC236}">
                  <a16:creationId xmlns:a16="http://schemas.microsoft.com/office/drawing/2014/main" id="{828D41D3-635E-4D2A-9257-10D70A3D3665}"/>
                </a:ext>
              </a:extLst>
            </p:cNvPr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2" name="Gerade Verbindung 38">
              <a:extLst>
                <a:ext uri="{FF2B5EF4-FFF2-40B4-BE49-F238E27FC236}">
                  <a16:creationId xmlns:a16="http://schemas.microsoft.com/office/drawing/2014/main" id="{D9A28355-F31A-4C88-822A-80CB6E8B48D4}"/>
                </a:ext>
              </a:extLst>
            </p:cNvPr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3" name="Gerade Verbindung 39">
              <a:extLst>
                <a:ext uri="{FF2B5EF4-FFF2-40B4-BE49-F238E27FC236}">
                  <a16:creationId xmlns:a16="http://schemas.microsoft.com/office/drawing/2014/main" id="{41B591E0-B14D-431F-BA77-9D49BA468A0F}"/>
                </a:ext>
              </a:extLst>
            </p:cNvPr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5" name="Gerade Verbindung 41">
              <a:extLst>
                <a:ext uri="{FF2B5EF4-FFF2-40B4-BE49-F238E27FC236}">
                  <a16:creationId xmlns:a16="http://schemas.microsoft.com/office/drawing/2014/main" id="{15A513CB-6FF8-4B5A-A623-9BDA28546AA2}"/>
                </a:ext>
              </a:extLst>
            </p:cNvPr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6" name="Gerade Verbindung 42">
              <a:extLst>
                <a:ext uri="{FF2B5EF4-FFF2-40B4-BE49-F238E27FC236}">
                  <a16:creationId xmlns:a16="http://schemas.microsoft.com/office/drawing/2014/main" id="{AF45ACC0-465B-42E7-929D-D395DA335BC6}"/>
                </a:ext>
              </a:extLst>
            </p:cNvPr>
            <p:cNvCxnSpPr/>
            <p:nvPr userDrawn="1"/>
          </p:nvCxnSpPr>
          <p:spPr bwMode="auto">
            <a:xfrm rot="5400000">
              <a:off x="123228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7" name="Gerade Verbindung 43">
              <a:extLst>
                <a:ext uri="{FF2B5EF4-FFF2-40B4-BE49-F238E27FC236}">
                  <a16:creationId xmlns:a16="http://schemas.microsoft.com/office/drawing/2014/main" id="{051E9E83-1E42-46D8-A407-6696BC249BA5}"/>
                </a:ext>
              </a:extLst>
            </p:cNvPr>
            <p:cNvCxnSpPr/>
            <p:nvPr userDrawn="1"/>
          </p:nvCxnSpPr>
          <p:spPr bwMode="auto">
            <a:xfrm rot="5400000">
              <a:off x="123228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8" name="Gerade Verbindung 44">
              <a:extLst>
                <a:ext uri="{FF2B5EF4-FFF2-40B4-BE49-F238E27FC236}">
                  <a16:creationId xmlns:a16="http://schemas.microsoft.com/office/drawing/2014/main" id="{A722DE88-ABEC-4F15-B35B-BE407801F1FB}"/>
                </a:ext>
              </a:extLst>
            </p:cNvPr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9" name="Gerade Verbindung 51">
              <a:extLst>
                <a:ext uri="{FF2B5EF4-FFF2-40B4-BE49-F238E27FC236}">
                  <a16:creationId xmlns:a16="http://schemas.microsoft.com/office/drawing/2014/main" id="{99D000E1-723C-4CAD-BD23-581E07161E37}"/>
                </a:ext>
              </a:extLst>
            </p:cNvPr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0" name="Gerade Verbindung 52">
              <a:extLst>
                <a:ext uri="{FF2B5EF4-FFF2-40B4-BE49-F238E27FC236}">
                  <a16:creationId xmlns:a16="http://schemas.microsoft.com/office/drawing/2014/main" id="{63A59B3D-09CC-4FEB-AC53-2F77C00B6F40}"/>
                </a:ext>
              </a:extLst>
            </p:cNvPr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1" name="Gerade Verbindung 53">
              <a:extLst>
                <a:ext uri="{FF2B5EF4-FFF2-40B4-BE49-F238E27FC236}">
                  <a16:creationId xmlns:a16="http://schemas.microsoft.com/office/drawing/2014/main" id="{E4FF55B1-4F06-49A0-A93B-CADF1B4BAB82}"/>
                </a:ext>
              </a:extLst>
            </p:cNvPr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2" name="Gerade Verbindung 54">
              <a:extLst>
                <a:ext uri="{FF2B5EF4-FFF2-40B4-BE49-F238E27FC236}">
                  <a16:creationId xmlns:a16="http://schemas.microsoft.com/office/drawing/2014/main" id="{9582106C-8880-4741-A534-7DA326FE87AD}"/>
                </a:ext>
              </a:extLst>
            </p:cNvPr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3" name="Gerade Verbindung 55">
              <a:extLst>
                <a:ext uri="{FF2B5EF4-FFF2-40B4-BE49-F238E27FC236}">
                  <a16:creationId xmlns:a16="http://schemas.microsoft.com/office/drawing/2014/main" id="{B4632E25-9C97-4A71-AD26-120E124F36F1}"/>
                </a:ext>
              </a:extLst>
            </p:cNvPr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4" name="Gerade Verbindung 56">
              <a:extLst>
                <a:ext uri="{FF2B5EF4-FFF2-40B4-BE49-F238E27FC236}">
                  <a16:creationId xmlns:a16="http://schemas.microsoft.com/office/drawing/2014/main" id="{DF376E3C-59BA-412B-9E4D-92F772135DD8}"/>
                </a:ext>
              </a:extLst>
            </p:cNvPr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6" name="Gerade Verbindung 58">
              <a:extLst>
                <a:ext uri="{FF2B5EF4-FFF2-40B4-BE49-F238E27FC236}">
                  <a16:creationId xmlns:a16="http://schemas.microsoft.com/office/drawing/2014/main" id="{EB6E3FD2-4701-41D0-A251-7759FE8DFCF0}"/>
                </a:ext>
              </a:extLst>
            </p:cNvPr>
            <p:cNvCxnSpPr/>
            <p:nvPr userDrawn="1"/>
          </p:nvCxnSpPr>
          <p:spPr bwMode="auto">
            <a:xfrm rot="5400000">
              <a:off x="-1260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7" name="Gerade Verbindung 59">
              <a:extLst>
                <a:ext uri="{FF2B5EF4-FFF2-40B4-BE49-F238E27FC236}">
                  <a16:creationId xmlns:a16="http://schemas.microsoft.com/office/drawing/2014/main" id="{A40F28B3-E481-4485-BD7C-2FB0D602705F}"/>
                </a:ext>
              </a:extLst>
            </p:cNvPr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8" name="Gerade Verbindung 60">
              <a:extLst>
                <a:ext uri="{FF2B5EF4-FFF2-40B4-BE49-F238E27FC236}">
                  <a16:creationId xmlns:a16="http://schemas.microsoft.com/office/drawing/2014/main" id="{E03F9AB5-ACD1-4F06-8239-568ADA540F29}"/>
                </a:ext>
              </a:extLst>
            </p:cNvPr>
            <p:cNvCxnSpPr/>
            <p:nvPr userDrawn="1"/>
          </p:nvCxnSpPr>
          <p:spPr bwMode="auto">
            <a:xfrm rot="5400000">
              <a:off x="-1260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9" name="Gerade Verbindung 61">
              <a:extLst>
                <a:ext uri="{FF2B5EF4-FFF2-40B4-BE49-F238E27FC236}">
                  <a16:creationId xmlns:a16="http://schemas.microsoft.com/office/drawing/2014/main" id="{44A18F23-3FC5-4348-9C50-D1DCC4F73D1E}"/>
                </a:ext>
              </a:extLst>
            </p:cNvPr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50" name="Rechteck 2">
            <a:extLst>
              <a:ext uri="{FF2B5EF4-FFF2-40B4-BE49-F238E27FC236}">
                <a16:creationId xmlns:a16="http://schemas.microsoft.com/office/drawing/2014/main" id="{FE002F3A-C88E-42DA-A296-F282D84BB92D}"/>
              </a:ext>
            </a:extLst>
          </p:cNvPr>
          <p:cNvSpPr/>
          <p:nvPr/>
        </p:nvSpPr>
        <p:spPr bwMode="auto">
          <a:xfrm>
            <a:off x="0" y="1"/>
            <a:ext cx="12192000" cy="6861907"/>
          </a:xfrm>
          <a:prstGeom prst="rect">
            <a:avLst/>
          </a:prstGeom>
          <a:solidFill>
            <a:srgbClr val="50BED7"/>
          </a:solidFill>
          <a:ln>
            <a:noFill/>
          </a:ln>
          <a:effectLst/>
        </p:spPr>
        <p:txBody>
          <a:bodyPr wrap="square" lIns="107944" tIns="53972" rIns="107944" bIns="53972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799" noProof="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297977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object (large)" type="obj" preserve="1">
  <p:cSld name="One object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-1"/>
            <a:ext cx="12192000" cy="14148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6736" y="1414801"/>
            <a:ext cx="8204689" cy="4750549"/>
          </a:xfrm>
        </p:spPr>
        <p:txBody>
          <a:bodyPr/>
          <a:lstStyle>
            <a:lvl1pPr>
              <a:buFont typeface="Arial" pitchFamily="34" charset="0"/>
              <a:buNone/>
              <a:defRPr/>
            </a:lvl1pPr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4080909464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object (small)" type="obj" preserve="1">
  <p:cSld name="One object (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-1"/>
            <a:ext cx="12192000" cy="14148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6736" y="1414801"/>
            <a:ext cx="6764477" cy="4750549"/>
          </a:xfrm>
        </p:spPr>
        <p:txBody>
          <a:bodyPr/>
          <a:lstStyle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1968175171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" preserve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dtContent Placeholder 2 Id3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26737" y="1414801"/>
            <a:ext cx="5469263" cy="4750549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298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baseline="0" smtClean="0"/>
            </a:lvl2pPr>
            <a:lvl3pPr marL="358596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baseline="0" smtClean="0"/>
            </a:lvl3pPr>
            <a:lvl4pPr marL="537894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19640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baseline="0"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4" name="cdtContent Placeholder 3 Id4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240388" y="1414801"/>
            <a:ext cx="5469263" cy="4750549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298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596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7894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19640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187157241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s, tw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cdtContent Placeholder 2 Id3"/>
          <p:cNvSpPr>
            <a:spLocks noGrp="1"/>
          </p:cNvSpPr>
          <p:nvPr>
            <p:ph sz="half" idx="1"/>
            <p:custDataLst>
              <p:tags r:id="rId1"/>
            </p:custDataLst>
          </p:nvPr>
        </p:nvSpPr>
        <p:spPr>
          <a:xfrm>
            <a:off x="626737" y="1414801"/>
            <a:ext cx="5469263" cy="4750549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298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596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7894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19640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5" name="Bildplatzhalter 4"/>
          <p:cNvSpPr>
            <a:spLocks noGrp="1"/>
          </p:cNvSpPr>
          <p:nvPr>
            <p:ph type="pic" sz="quarter" idx="10"/>
          </p:nvPr>
        </p:nvSpPr>
        <p:spPr>
          <a:xfrm>
            <a:off x="6240387" y="1414800"/>
            <a:ext cx="5469151" cy="2304000"/>
          </a:xfrm>
        </p:spPr>
        <p:txBody>
          <a:bodyPr tIns="648000"/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6" name="Bildplatzhalter 4"/>
          <p:cNvSpPr>
            <a:spLocks noGrp="1"/>
          </p:cNvSpPr>
          <p:nvPr>
            <p:ph type="pic" sz="quarter" idx="11"/>
          </p:nvPr>
        </p:nvSpPr>
        <p:spPr>
          <a:xfrm>
            <a:off x="6240387" y="3861349"/>
            <a:ext cx="5469151" cy="2304000"/>
          </a:xfrm>
        </p:spPr>
        <p:txBody>
          <a:bodyPr tIns="648000"/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3172742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s, two imag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cdtContent Placeholder 2 Id3"/>
          <p:cNvSpPr>
            <a:spLocks noGrp="1"/>
          </p:cNvSpPr>
          <p:nvPr>
            <p:ph sz="half" idx="1"/>
            <p:custDataLst>
              <p:tags r:id="rId1"/>
            </p:custDataLst>
          </p:nvPr>
        </p:nvSpPr>
        <p:spPr>
          <a:xfrm>
            <a:off x="626736" y="1414800"/>
            <a:ext cx="5900927" cy="4752000"/>
          </a:xfrm>
          <a:solidFill>
            <a:srgbClr val="CDD9E1"/>
          </a:solidFill>
          <a:ln w="9525">
            <a:noFill/>
            <a:miter lim="800000"/>
            <a:headEnd/>
            <a:tailEnd/>
          </a:ln>
        </p:spPr>
        <p:txBody>
          <a:bodyPr vert="horz" wrap="square" lIns="288000" tIns="252000" rIns="576000" bIns="252000" numCol="1" anchor="t" anchorCtr="0" compatLnSpc="1">
            <a:prstTxWarp prst="textNoShape">
              <a:avLst/>
            </a:prstTxWarp>
          </a:bodyPr>
          <a:lstStyle>
            <a:lvl1pPr marL="0" marR="0" indent="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298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596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7894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19640" marR="0" indent="-179910" algn="l" defTabSz="913943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5" name="Bildplatzhalter 4"/>
          <p:cNvSpPr>
            <a:spLocks noGrp="1"/>
          </p:cNvSpPr>
          <p:nvPr>
            <p:ph type="pic" sz="quarter" idx="10"/>
          </p:nvPr>
        </p:nvSpPr>
        <p:spPr>
          <a:xfrm>
            <a:off x="6240387" y="1724400"/>
            <a:ext cx="5469151" cy="1998000"/>
          </a:xfrm>
        </p:spPr>
        <p:txBody>
          <a:bodyPr tIns="648000"/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6" name="Bildplatzhalter 4"/>
          <p:cNvSpPr>
            <a:spLocks noGrp="1"/>
          </p:cNvSpPr>
          <p:nvPr>
            <p:ph type="pic" sz="quarter" idx="11"/>
          </p:nvPr>
        </p:nvSpPr>
        <p:spPr>
          <a:xfrm>
            <a:off x="6240387" y="3862800"/>
            <a:ext cx="5469151" cy="1998000"/>
          </a:xfrm>
        </p:spPr>
        <p:txBody>
          <a:bodyPr tIns="648000"/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00753083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rows" preserve="1">
  <p:cSld name="Two row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0"/>
            <a:ext cx="12192000" cy="1414800"/>
          </a:xfrm>
        </p:spPr>
        <p:txBody>
          <a:bodyPr/>
          <a:lstStyle/>
          <a:p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6736" y="1414800"/>
            <a:ext cx="8204689" cy="2305050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26736" y="3862800"/>
            <a:ext cx="8204689" cy="2304000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4746472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tags" Target="../tags/tag1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tags" Target="../tags/tag4.xml"/><Relationship Id="rId47" Type="http://schemas.openxmlformats.org/officeDocument/2006/relationships/tags" Target="../tags/tag9.xml"/><Relationship Id="rId50" Type="http://schemas.openxmlformats.org/officeDocument/2006/relationships/tags" Target="../tags/tag12.xml"/><Relationship Id="rId55" Type="http://schemas.openxmlformats.org/officeDocument/2006/relationships/tags" Target="../tags/tag17.xml"/><Relationship Id="rId63" Type="http://schemas.openxmlformats.org/officeDocument/2006/relationships/tags" Target="../tags/tag25.xml"/><Relationship Id="rId68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tags" Target="../tags/tag2.xml"/><Relationship Id="rId45" Type="http://schemas.openxmlformats.org/officeDocument/2006/relationships/tags" Target="../tags/tag7.xml"/><Relationship Id="rId53" Type="http://schemas.openxmlformats.org/officeDocument/2006/relationships/tags" Target="../tags/tag15.xml"/><Relationship Id="rId58" Type="http://schemas.openxmlformats.org/officeDocument/2006/relationships/tags" Target="../tags/tag20.xml"/><Relationship Id="rId66" Type="http://schemas.openxmlformats.org/officeDocument/2006/relationships/tags" Target="../tags/tag28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tags" Target="../tags/tag11.xml"/><Relationship Id="rId57" Type="http://schemas.openxmlformats.org/officeDocument/2006/relationships/tags" Target="../tags/tag19.xml"/><Relationship Id="rId61" Type="http://schemas.openxmlformats.org/officeDocument/2006/relationships/tags" Target="../tags/tag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tags" Target="../tags/tag6.xml"/><Relationship Id="rId52" Type="http://schemas.openxmlformats.org/officeDocument/2006/relationships/tags" Target="../tags/tag14.xml"/><Relationship Id="rId60" Type="http://schemas.openxmlformats.org/officeDocument/2006/relationships/tags" Target="../tags/tag22.xml"/><Relationship Id="rId65" Type="http://schemas.openxmlformats.org/officeDocument/2006/relationships/tags" Target="../tags/tag27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tags" Target="../tags/tag5.xml"/><Relationship Id="rId48" Type="http://schemas.openxmlformats.org/officeDocument/2006/relationships/tags" Target="../tags/tag10.xml"/><Relationship Id="rId56" Type="http://schemas.openxmlformats.org/officeDocument/2006/relationships/tags" Target="../tags/tag18.xml"/><Relationship Id="rId64" Type="http://schemas.openxmlformats.org/officeDocument/2006/relationships/tags" Target="../tags/tag26.xml"/><Relationship Id="rId69" Type="http://schemas.openxmlformats.org/officeDocument/2006/relationships/image" Target="../media/image2.svg"/><Relationship Id="rId8" Type="http://schemas.openxmlformats.org/officeDocument/2006/relationships/slideLayout" Target="../slideLayouts/slideLayout8.xml"/><Relationship Id="rId51" Type="http://schemas.openxmlformats.org/officeDocument/2006/relationships/tags" Target="../tags/tag13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theme" Target="../theme/theme1.xml"/><Relationship Id="rId46" Type="http://schemas.openxmlformats.org/officeDocument/2006/relationships/tags" Target="../tags/tag8.xml"/><Relationship Id="rId59" Type="http://schemas.openxmlformats.org/officeDocument/2006/relationships/tags" Target="../tags/tag21.xml"/><Relationship Id="rId67" Type="http://schemas.openxmlformats.org/officeDocument/2006/relationships/tags" Target="../tags/tag29.xml"/><Relationship Id="rId20" Type="http://schemas.openxmlformats.org/officeDocument/2006/relationships/slideLayout" Target="../slideLayouts/slideLayout20.xml"/><Relationship Id="rId41" Type="http://schemas.openxmlformats.org/officeDocument/2006/relationships/tags" Target="../tags/tag3.xml"/><Relationship Id="rId54" Type="http://schemas.openxmlformats.org/officeDocument/2006/relationships/tags" Target="../tags/tag16.xml"/><Relationship Id="rId62" Type="http://schemas.openxmlformats.org/officeDocument/2006/relationships/tags" Target="../tags/tag2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5.xml"/><Relationship Id="rId3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4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39.xml"/><Relationship Id="rId1" Type="http://schemas.openxmlformats.org/officeDocument/2006/relationships/slideLayout" Target="../slideLayouts/slideLayout38.xml"/><Relationship Id="rId6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6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61.xml"/><Relationship Id="rId18" Type="http://schemas.openxmlformats.org/officeDocument/2006/relationships/slideLayout" Target="../slideLayouts/slideLayout66.xml"/><Relationship Id="rId26" Type="http://schemas.openxmlformats.org/officeDocument/2006/relationships/slideLayout" Target="../slideLayouts/slideLayout74.xml"/><Relationship Id="rId39" Type="http://schemas.openxmlformats.org/officeDocument/2006/relationships/tags" Target="../tags/tag109.xml"/><Relationship Id="rId21" Type="http://schemas.openxmlformats.org/officeDocument/2006/relationships/slideLayout" Target="../slideLayouts/slideLayout69.xml"/><Relationship Id="rId34" Type="http://schemas.openxmlformats.org/officeDocument/2006/relationships/tags" Target="../tags/tag104.xml"/><Relationship Id="rId42" Type="http://schemas.openxmlformats.org/officeDocument/2006/relationships/tags" Target="../tags/tag112.xml"/><Relationship Id="rId47" Type="http://schemas.openxmlformats.org/officeDocument/2006/relationships/tags" Target="../tags/tag117.xml"/><Relationship Id="rId50" Type="http://schemas.openxmlformats.org/officeDocument/2006/relationships/tags" Target="../tags/tag120.xml"/><Relationship Id="rId55" Type="http://schemas.openxmlformats.org/officeDocument/2006/relationships/tags" Target="../tags/tag125.xml"/><Relationship Id="rId7" Type="http://schemas.openxmlformats.org/officeDocument/2006/relationships/slideLayout" Target="../slideLayouts/slideLayout55.xml"/><Relationship Id="rId2" Type="http://schemas.openxmlformats.org/officeDocument/2006/relationships/slideLayout" Target="../slideLayouts/slideLayout50.xml"/><Relationship Id="rId16" Type="http://schemas.openxmlformats.org/officeDocument/2006/relationships/slideLayout" Target="../slideLayouts/slideLayout64.xml"/><Relationship Id="rId20" Type="http://schemas.openxmlformats.org/officeDocument/2006/relationships/slideLayout" Target="../slideLayouts/slideLayout68.xml"/><Relationship Id="rId29" Type="http://schemas.openxmlformats.org/officeDocument/2006/relationships/slideLayout" Target="../slideLayouts/slideLayout77.xml"/><Relationship Id="rId41" Type="http://schemas.openxmlformats.org/officeDocument/2006/relationships/tags" Target="../tags/tag111.xml"/><Relationship Id="rId54" Type="http://schemas.openxmlformats.org/officeDocument/2006/relationships/tags" Target="../tags/tag124.xml"/><Relationship Id="rId62" Type="http://schemas.openxmlformats.org/officeDocument/2006/relationships/image" Target="../media/image2.svg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24" Type="http://schemas.openxmlformats.org/officeDocument/2006/relationships/slideLayout" Target="../slideLayouts/slideLayout72.xml"/><Relationship Id="rId32" Type="http://schemas.openxmlformats.org/officeDocument/2006/relationships/tags" Target="../tags/tag102.xml"/><Relationship Id="rId37" Type="http://schemas.openxmlformats.org/officeDocument/2006/relationships/tags" Target="../tags/tag107.xml"/><Relationship Id="rId40" Type="http://schemas.openxmlformats.org/officeDocument/2006/relationships/tags" Target="../tags/tag110.xml"/><Relationship Id="rId45" Type="http://schemas.openxmlformats.org/officeDocument/2006/relationships/tags" Target="../tags/tag115.xml"/><Relationship Id="rId53" Type="http://schemas.openxmlformats.org/officeDocument/2006/relationships/tags" Target="../tags/tag123.xml"/><Relationship Id="rId58" Type="http://schemas.openxmlformats.org/officeDocument/2006/relationships/tags" Target="../tags/tag128.xml"/><Relationship Id="rId5" Type="http://schemas.openxmlformats.org/officeDocument/2006/relationships/slideLayout" Target="../slideLayouts/slideLayout53.xml"/><Relationship Id="rId15" Type="http://schemas.openxmlformats.org/officeDocument/2006/relationships/slideLayout" Target="../slideLayouts/slideLayout63.xml"/><Relationship Id="rId23" Type="http://schemas.openxmlformats.org/officeDocument/2006/relationships/slideLayout" Target="../slideLayouts/slideLayout71.xml"/><Relationship Id="rId28" Type="http://schemas.openxmlformats.org/officeDocument/2006/relationships/slideLayout" Target="../slideLayouts/slideLayout76.xml"/><Relationship Id="rId36" Type="http://schemas.openxmlformats.org/officeDocument/2006/relationships/tags" Target="../tags/tag106.xml"/><Relationship Id="rId49" Type="http://schemas.openxmlformats.org/officeDocument/2006/relationships/tags" Target="../tags/tag119.xml"/><Relationship Id="rId57" Type="http://schemas.openxmlformats.org/officeDocument/2006/relationships/tags" Target="../tags/tag127.xml"/><Relationship Id="rId61" Type="http://schemas.openxmlformats.org/officeDocument/2006/relationships/image" Target="../media/image1.png"/><Relationship Id="rId10" Type="http://schemas.openxmlformats.org/officeDocument/2006/relationships/slideLayout" Target="../slideLayouts/slideLayout58.xml"/><Relationship Id="rId19" Type="http://schemas.openxmlformats.org/officeDocument/2006/relationships/slideLayout" Target="../slideLayouts/slideLayout67.xml"/><Relationship Id="rId31" Type="http://schemas.openxmlformats.org/officeDocument/2006/relationships/theme" Target="../theme/theme3.xml"/><Relationship Id="rId44" Type="http://schemas.openxmlformats.org/officeDocument/2006/relationships/tags" Target="../tags/tag114.xml"/><Relationship Id="rId52" Type="http://schemas.openxmlformats.org/officeDocument/2006/relationships/tags" Target="../tags/tag122.xml"/><Relationship Id="rId60" Type="http://schemas.openxmlformats.org/officeDocument/2006/relationships/tags" Target="../tags/tag130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Relationship Id="rId14" Type="http://schemas.openxmlformats.org/officeDocument/2006/relationships/slideLayout" Target="../slideLayouts/slideLayout62.xml"/><Relationship Id="rId22" Type="http://schemas.openxmlformats.org/officeDocument/2006/relationships/slideLayout" Target="../slideLayouts/slideLayout70.xml"/><Relationship Id="rId27" Type="http://schemas.openxmlformats.org/officeDocument/2006/relationships/slideLayout" Target="../slideLayouts/slideLayout75.xml"/><Relationship Id="rId30" Type="http://schemas.openxmlformats.org/officeDocument/2006/relationships/slideLayout" Target="../slideLayouts/slideLayout78.xml"/><Relationship Id="rId35" Type="http://schemas.openxmlformats.org/officeDocument/2006/relationships/tags" Target="../tags/tag105.xml"/><Relationship Id="rId43" Type="http://schemas.openxmlformats.org/officeDocument/2006/relationships/tags" Target="../tags/tag113.xml"/><Relationship Id="rId48" Type="http://schemas.openxmlformats.org/officeDocument/2006/relationships/tags" Target="../tags/tag118.xml"/><Relationship Id="rId56" Type="http://schemas.openxmlformats.org/officeDocument/2006/relationships/tags" Target="../tags/tag126.xml"/><Relationship Id="rId8" Type="http://schemas.openxmlformats.org/officeDocument/2006/relationships/slideLayout" Target="../slideLayouts/slideLayout56.xml"/><Relationship Id="rId51" Type="http://schemas.openxmlformats.org/officeDocument/2006/relationships/tags" Target="../tags/tag121.xml"/><Relationship Id="rId3" Type="http://schemas.openxmlformats.org/officeDocument/2006/relationships/slideLayout" Target="../slideLayouts/slideLayout51.xml"/><Relationship Id="rId12" Type="http://schemas.openxmlformats.org/officeDocument/2006/relationships/slideLayout" Target="../slideLayouts/slideLayout60.xml"/><Relationship Id="rId17" Type="http://schemas.openxmlformats.org/officeDocument/2006/relationships/slideLayout" Target="../slideLayouts/slideLayout65.xml"/><Relationship Id="rId25" Type="http://schemas.openxmlformats.org/officeDocument/2006/relationships/slideLayout" Target="../slideLayouts/slideLayout73.xml"/><Relationship Id="rId33" Type="http://schemas.openxmlformats.org/officeDocument/2006/relationships/tags" Target="../tags/tag103.xml"/><Relationship Id="rId38" Type="http://schemas.openxmlformats.org/officeDocument/2006/relationships/tags" Target="../tags/tag108.xml"/><Relationship Id="rId46" Type="http://schemas.openxmlformats.org/officeDocument/2006/relationships/tags" Target="../tags/tag116.xml"/><Relationship Id="rId59" Type="http://schemas.openxmlformats.org/officeDocument/2006/relationships/tags" Target="../tags/tag129.xml"/></Relationships>
</file>

<file path=ppt/slideMasters/_rels/slideMaster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91.xml"/><Relationship Id="rId18" Type="http://schemas.openxmlformats.org/officeDocument/2006/relationships/slideLayout" Target="../slideLayouts/slideLayout96.xml"/><Relationship Id="rId26" Type="http://schemas.openxmlformats.org/officeDocument/2006/relationships/slideLayout" Target="../slideLayouts/slideLayout104.xml"/><Relationship Id="rId39" Type="http://schemas.openxmlformats.org/officeDocument/2006/relationships/tags" Target="../tags/tag206.xml"/><Relationship Id="rId21" Type="http://schemas.openxmlformats.org/officeDocument/2006/relationships/slideLayout" Target="../slideLayouts/slideLayout99.xml"/><Relationship Id="rId34" Type="http://schemas.openxmlformats.org/officeDocument/2006/relationships/tags" Target="../tags/tag201.xml"/><Relationship Id="rId42" Type="http://schemas.openxmlformats.org/officeDocument/2006/relationships/tags" Target="../tags/tag209.xml"/><Relationship Id="rId47" Type="http://schemas.openxmlformats.org/officeDocument/2006/relationships/tags" Target="../tags/tag214.xml"/><Relationship Id="rId50" Type="http://schemas.openxmlformats.org/officeDocument/2006/relationships/tags" Target="../tags/tag217.xml"/><Relationship Id="rId55" Type="http://schemas.openxmlformats.org/officeDocument/2006/relationships/tags" Target="../tags/tag222.xml"/><Relationship Id="rId63" Type="http://schemas.openxmlformats.org/officeDocument/2006/relationships/image" Target="../media/image2.svg"/><Relationship Id="rId7" Type="http://schemas.openxmlformats.org/officeDocument/2006/relationships/slideLayout" Target="../slideLayouts/slideLayout85.xml"/><Relationship Id="rId2" Type="http://schemas.openxmlformats.org/officeDocument/2006/relationships/slideLayout" Target="../slideLayouts/slideLayout80.xml"/><Relationship Id="rId16" Type="http://schemas.openxmlformats.org/officeDocument/2006/relationships/slideLayout" Target="../slideLayouts/slideLayout94.xml"/><Relationship Id="rId20" Type="http://schemas.openxmlformats.org/officeDocument/2006/relationships/slideLayout" Target="../slideLayouts/slideLayout98.xml"/><Relationship Id="rId29" Type="http://schemas.openxmlformats.org/officeDocument/2006/relationships/slideLayout" Target="../slideLayouts/slideLayout107.xml"/><Relationship Id="rId41" Type="http://schemas.openxmlformats.org/officeDocument/2006/relationships/tags" Target="../tags/tag208.xml"/><Relationship Id="rId54" Type="http://schemas.openxmlformats.org/officeDocument/2006/relationships/tags" Target="../tags/tag221.xml"/><Relationship Id="rId62" Type="http://schemas.openxmlformats.org/officeDocument/2006/relationships/image" Target="../media/image1.png"/><Relationship Id="rId1" Type="http://schemas.openxmlformats.org/officeDocument/2006/relationships/slideLayout" Target="../slideLayouts/slideLayout79.xml"/><Relationship Id="rId6" Type="http://schemas.openxmlformats.org/officeDocument/2006/relationships/slideLayout" Target="../slideLayouts/slideLayout84.xml"/><Relationship Id="rId11" Type="http://schemas.openxmlformats.org/officeDocument/2006/relationships/slideLayout" Target="../slideLayouts/slideLayout89.xml"/><Relationship Id="rId24" Type="http://schemas.openxmlformats.org/officeDocument/2006/relationships/slideLayout" Target="../slideLayouts/slideLayout102.xml"/><Relationship Id="rId32" Type="http://schemas.openxmlformats.org/officeDocument/2006/relationships/theme" Target="../theme/theme4.xml"/><Relationship Id="rId37" Type="http://schemas.openxmlformats.org/officeDocument/2006/relationships/tags" Target="../tags/tag204.xml"/><Relationship Id="rId40" Type="http://schemas.openxmlformats.org/officeDocument/2006/relationships/tags" Target="../tags/tag207.xml"/><Relationship Id="rId45" Type="http://schemas.openxmlformats.org/officeDocument/2006/relationships/tags" Target="../tags/tag212.xml"/><Relationship Id="rId53" Type="http://schemas.openxmlformats.org/officeDocument/2006/relationships/tags" Target="../tags/tag220.xml"/><Relationship Id="rId58" Type="http://schemas.openxmlformats.org/officeDocument/2006/relationships/tags" Target="../tags/tag225.xml"/><Relationship Id="rId5" Type="http://schemas.openxmlformats.org/officeDocument/2006/relationships/slideLayout" Target="../slideLayouts/slideLayout83.xml"/><Relationship Id="rId15" Type="http://schemas.openxmlformats.org/officeDocument/2006/relationships/slideLayout" Target="../slideLayouts/slideLayout93.xml"/><Relationship Id="rId23" Type="http://schemas.openxmlformats.org/officeDocument/2006/relationships/slideLayout" Target="../slideLayouts/slideLayout101.xml"/><Relationship Id="rId28" Type="http://schemas.openxmlformats.org/officeDocument/2006/relationships/slideLayout" Target="../slideLayouts/slideLayout106.xml"/><Relationship Id="rId36" Type="http://schemas.openxmlformats.org/officeDocument/2006/relationships/tags" Target="../tags/tag203.xml"/><Relationship Id="rId49" Type="http://schemas.openxmlformats.org/officeDocument/2006/relationships/tags" Target="../tags/tag216.xml"/><Relationship Id="rId57" Type="http://schemas.openxmlformats.org/officeDocument/2006/relationships/tags" Target="../tags/tag224.xml"/><Relationship Id="rId61" Type="http://schemas.openxmlformats.org/officeDocument/2006/relationships/tags" Target="../tags/tag228.xml"/><Relationship Id="rId10" Type="http://schemas.openxmlformats.org/officeDocument/2006/relationships/slideLayout" Target="../slideLayouts/slideLayout88.xml"/><Relationship Id="rId19" Type="http://schemas.openxmlformats.org/officeDocument/2006/relationships/slideLayout" Target="../slideLayouts/slideLayout97.xml"/><Relationship Id="rId31" Type="http://schemas.openxmlformats.org/officeDocument/2006/relationships/slideLayout" Target="../slideLayouts/slideLayout109.xml"/><Relationship Id="rId44" Type="http://schemas.openxmlformats.org/officeDocument/2006/relationships/tags" Target="../tags/tag211.xml"/><Relationship Id="rId52" Type="http://schemas.openxmlformats.org/officeDocument/2006/relationships/tags" Target="../tags/tag219.xml"/><Relationship Id="rId60" Type="http://schemas.openxmlformats.org/officeDocument/2006/relationships/tags" Target="../tags/tag227.xml"/><Relationship Id="rId4" Type="http://schemas.openxmlformats.org/officeDocument/2006/relationships/slideLayout" Target="../slideLayouts/slideLayout82.xml"/><Relationship Id="rId9" Type="http://schemas.openxmlformats.org/officeDocument/2006/relationships/slideLayout" Target="../slideLayouts/slideLayout87.xml"/><Relationship Id="rId14" Type="http://schemas.openxmlformats.org/officeDocument/2006/relationships/slideLayout" Target="../slideLayouts/slideLayout92.xml"/><Relationship Id="rId22" Type="http://schemas.openxmlformats.org/officeDocument/2006/relationships/slideLayout" Target="../slideLayouts/slideLayout100.xml"/><Relationship Id="rId27" Type="http://schemas.openxmlformats.org/officeDocument/2006/relationships/slideLayout" Target="../slideLayouts/slideLayout105.xml"/><Relationship Id="rId30" Type="http://schemas.openxmlformats.org/officeDocument/2006/relationships/slideLayout" Target="../slideLayouts/slideLayout108.xml"/><Relationship Id="rId35" Type="http://schemas.openxmlformats.org/officeDocument/2006/relationships/tags" Target="../tags/tag202.xml"/><Relationship Id="rId43" Type="http://schemas.openxmlformats.org/officeDocument/2006/relationships/tags" Target="../tags/tag210.xml"/><Relationship Id="rId48" Type="http://schemas.openxmlformats.org/officeDocument/2006/relationships/tags" Target="../tags/tag215.xml"/><Relationship Id="rId56" Type="http://schemas.openxmlformats.org/officeDocument/2006/relationships/tags" Target="../tags/tag223.xml"/><Relationship Id="rId8" Type="http://schemas.openxmlformats.org/officeDocument/2006/relationships/slideLayout" Target="../slideLayouts/slideLayout86.xml"/><Relationship Id="rId51" Type="http://schemas.openxmlformats.org/officeDocument/2006/relationships/tags" Target="../tags/tag218.xml"/><Relationship Id="rId3" Type="http://schemas.openxmlformats.org/officeDocument/2006/relationships/slideLayout" Target="../slideLayouts/slideLayout81.xml"/><Relationship Id="rId12" Type="http://schemas.openxmlformats.org/officeDocument/2006/relationships/slideLayout" Target="../slideLayouts/slideLayout90.xml"/><Relationship Id="rId17" Type="http://schemas.openxmlformats.org/officeDocument/2006/relationships/slideLayout" Target="../slideLayouts/slideLayout95.xml"/><Relationship Id="rId25" Type="http://schemas.openxmlformats.org/officeDocument/2006/relationships/slideLayout" Target="../slideLayouts/slideLayout103.xml"/><Relationship Id="rId33" Type="http://schemas.openxmlformats.org/officeDocument/2006/relationships/tags" Target="../tags/tag200.xml"/><Relationship Id="rId38" Type="http://schemas.openxmlformats.org/officeDocument/2006/relationships/tags" Target="../tags/tag205.xml"/><Relationship Id="rId46" Type="http://schemas.openxmlformats.org/officeDocument/2006/relationships/tags" Target="../tags/tag213.xml"/><Relationship Id="rId59" Type="http://schemas.openxmlformats.org/officeDocument/2006/relationships/tags" Target="../tags/tag226.xml"/></Relationships>
</file>

<file path=ppt/slideMasters/_rels/slideMaster5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22.xml"/><Relationship Id="rId18" Type="http://schemas.openxmlformats.org/officeDocument/2006/relationships/slideLayout" Target="../slideLayouts/slideLayout127.xml"/><Relationship Id="rId26" Type="http://schemas.openxmlformats.org/officeDocument/2006/relationships/slideLayout" Target="../slideLayouts/slideLayout135.xml"/><Relationship Id="rId39" Type="http://schemas.openxmlformats.org/officeDocument/2006/relationships/tags" Target="../tags/tag304.xml"/><Relationship Id="rId21" Type="http://schemas.openxmlformats.org/officeDocument/2006/relationships/slideLayout" Target="../slideLayouts/slideLayout130.xml"/><Relationship Id="rId34" Type="http://schemas.openxmlformats.org/officeDocument/2006/relationships/tags" Target="../tags/tag299.xml"/><Relationship Id="rId42" Type="http://schemas.openxmlformats.org/officeDocument/2006/relationships/tags" Target="../tags/tag307.xml"/><Relationship Id="rId47" Type="http://schemas.openxmlformats.org/officeDocument/2006/relationships/tags" Target="../tags/tag312.xml"/><Relationship Id="rId50" Type="http://schemas.openxmlformats.org/officeDocument/2006/relationships/tags" Target="../tags/tag315.xml"/><Relationship Id="rId55" Type="http://schemas.openxmlformats.org/officeDocument/2006/relationships/tags" Target="../tags/tag320.xml"/><Relationship Id="rId63" Type="http://schemas.openxmlformats.org/officeDocument/2006/relationships/image" Target="../media/image2.svg"/><Relationship Id="rId7" Type="http://schemas.openxmlformats.org/officeDocument/2006/relationships/slideLayout" Target="../slideLayouts/slideLayout116.xml"/><Relationship Id="rId2" Type="http://schemas.openxmlformats.org/officeDocument/2006/relationships/slideLayout" Target="../slideLayouts/slideLayout111.xml"/><Relationship Id="rId16" Type="http://schemas.openxmlformats.org/officeDocument/2006/relationships/slideLayout" Target="../slideLayouts/slideLayout125.xml"/><Relationship Id="rId20" Type="http://schemas.openxmlformats.org/officeDocument/2006/relationships/slideLayout" Target="../slideLayouts/slideLayout129.xml"/><Relationship Id="rId29" Type="http://schemas.openxmlformats.org/officeDocument/2006/relationships/slideLayout" Target="../slideLayouts/slideLayout138.xml"/><Relationship Id="rId41" Type="http://schemas.openxmlformats.org/officeDocument/2006/relationships/tags" Target="../tags/tag306.xml"/><Relationship Id="rId54" Type="http://schemas.openxmlformats.org/officeDocument/2006/relationships/tags" Target="../tags/tag319.xml"/><Relationship Id="rId62" Type="http://schemas.openxmlformats.org/officeDocument/2006/relationships/image" Target="../media/image1.png"/><Relationship Id="rId1" Type="http://schemas.openxmlformats.org/officeDocument/2006/relationships/slideLayout" Target="../slideLayouts/slideLayout110.xml"/><Relationship Id="rId6" Type="http://schemas.openxmlformats.org/officeDocument/2006/relationships/slideLayout" Target="../slideLayouts/slideLayout115.xml"/><Relationship Id="rId11" Type="http://schemas.openxmlformats.org/officeDocument/2006/relationships/slideLayout" Target="../slideLayouts/slideLayout120.xml"/><Relationship Id="rId24" Type="http://schemas.openxmlformats.org/officeDocument/2006/relationships/slideLayout" Target="../slideLayouts/slideLayout133.xml"/><Relationship Id="rId32" Type="http://schemas.openxmlformats.org/officeDocument/2006/relationships/theme" Target="../theme/theme5.xml"/><Relationship Id="rId37" Type="http://schemas.openxmlformats.org/officeDocument/2006/relationships/tags" Target="../tags/tag302.xml"/><Relationship Id="rId40" Type="http://schemas.openxmlformats.org/officeDocument/2006/relationships/tags" Target="../tags/tag305.xml"/><Relationship Id="rId45" Type="http://schemas.openxmlformats.org/officeDocument/2006/relationships/tags" Target="../tags/tag310.xml"/><Relationship Id="rId53" Type="http://schemas.openxmlformats.org/officeDocument/2006/relationships/tags" Target="../tags/tag318.xml"/><Relationship Id="rId58" Type="http://schemas.openxmlformats.org/officeDocument/2006/relationships/tags" Target="../tags/tag323.xml"/><Relationship Id="rId5" Type="http://schemas.openxmlformats.org/officeDocument/2006/relationships/slideLayout" Target="../slideLayouts/slideLayout114.xml"/><Relationship Id="rId15" Type="http://schemas.openxmlformats.org/officeDocument/2006/relationships/slideLayout" Target="../slideLayouts/slideLayout124.xml"/><Relationship Id="rId23" Type="http://schemas.openxmlformats.org/officeDocument/2006/relationships/slideLayout" Target="../slideLayouts/slideLayout132.xml"/><Relationship Id="rId28" Type="http://schemas.openxmlformats.org/officeDocument/2006/relationships/slideLayout" Target="../slideLayouts/slideLayout137.xml"/><Relationship Id="rId36" Type="http://schemas.openxmlformats.org/officeDocument/2006/relationships/tags" Target="../tags/tag301.xml"/><Relationship Id="rId49" Type="http://schemas.openxmlformats.org/officeDocument/2006/relationships/tags" Target="../tags/tag314.xml"/><Relationship Id="rId57" Type="http://schemas.openxmlformats.org/officeDocument/2006/relationships/tags" Target="../tags/tag322.xml"/><Relationship Id="rId61" Type="http://schemas.openxmlformats.org/officeDocument/2006/relationships/tags" Target="../tags/tag326.xml"/><Relationship Id="rId10" Type="http://schemas.openxmlformats.org/officeDocument/2006/relationships/slideLayout" Target="../slideLayouts/slideLayout119.xml"/><Relationship Id="rId19" Type="http://schemas.openxmlformats.org/officeDocument/2006/relationships/slideLayout" Target="../slideLayouts/slideLayout128.xml"/><Relationship Id="rId31" Type="http://schemas.openxmlformats.org/officeDocument/2006/relationships/slideLayout" Target="../slideLayouts/slideLayout140.xml"/><Relationship Id="rId44" Type="http://schemas.openxmlformats.org/officeDocument/2006/relationships/tags" Target="../tags/tag309.xml"/><Relationship Id="rId52" Type="http://schemas.openxmlformats.org/officeDocument/2006/relationships/tags" Target="../tags/tag317.xml"/><Relationship Id="rId60" Type="http://schemas.openxmlformats.org/officeDocument/2006/relationships/tags" Target="../tags/tag325.xml"/><Relationship Id="rId4" Type="http://schemas.openxmlformats.org/officeDocument/2006/relationships/slideLayout" Target="../slideLayouts/slideLayout113.xml"/><Relationship Id="rId9" Type="http://schemas.openxmlformats.org/officeDocument/2006/relationships/slideLayout" Target="../slideLayouts/slideLayout118.xml"/><Relationship Id="rId14" Type="http://schemas.openxmlformats.org/officeDocument/2006/relationships/slideLayout" Target="../slideLayouts/slideLayout123.xml"/><Relationship Id="rId22" Type="http://schemas.openxmlformats.org/officeDocument/2006/relationships/slideLayout" Target="../slideLayouts/slideLayout131.xml"/><Relationship Id="rId27" Type="http://schemas.openxmlformats.org/officeDocument/2006/relationships/slideLayout" Target="../slideLayouts/slideLayout136.xml"/><Relationship Id="rId30" Type="http://schemas.openxmlformats.org/officeDocument/2006/relationships/slideLayout" Target="../slideLayouts/slideLayout139.xml"/><Relationship Id="rId35" Type="http://schemas.openxmlformats.org/officeDocument/2006/relationships/tags" Target="../tags/tag300.xml"/><Relationship Id="rId43" Type="http://schemas.openxmlformats.org/officeDocument/2006/relationships/tags" Target="../tags/tag308.xml"/><Relationship Id="rId48" Type="http://schemas.openxmlformats.org/officeDocument/2006/relationships/tags" Target="../tags/tag313.xml"/><Relationship Id="rId56" Type="http://schemas.openxmlformats.org/officeDocument/2006/relationships/tags" Target="../tags/tag321.xml"/><Relationship Id="rId8" Type="http://schemas.openxmlformats.org/officeDocument/2006/relationships/slideLayout" Target="../slideLayouts/slideLayout117.xml"/><Relationship Id="rId51" Type="http://schemas.openxmlformats.org/officeDocument/2006/relationships/tags" Target="../tags/tag316.xml"/><Relationship Id="rId3" Type="http://schemas.openxmlformats.org/officeDocument/2006/relationships/slideLayout" Target="../slideLayouts/slideLayout112.xml"/><Relationship Id="rId12" Type="http://schemas.openxmlformats.org/officeDocument/2006/relationships/slideLayout" Target="../slideLayouts/slideLayout121.xml"/><Relationship Id="rId17" Type="http://schemas.openxmlformats.org/officeDocument/2006/relationships/slideLayout" Target="../slideLayouts/slideLayout126.xml"/><Relationship Id="rId25" Type="http://schemas.openxmlformats.org/officeDocument/2006/relationships/slideLayout" Target="../slideLayouts/slideLayout134.xml"/><Relationship Id="rId33" Type="http://schemas.openxmlformats.org/officeDocument/2006/relationships/tags" Target="../tags/tag298.xml"/><Relationship Id="rId38" Type="http://schemas.openxmlformats.org/officeDocument/2006/relationships/tags" Target="../tags/tag303.xml"/><Relationship Id="rId46" Type="http://schemas.openxmlformats.org/officeDocument/2006/relationships/tags" Target="../tags/tag311.xml"/><Relationship Id="rId59" Type="http://schemas.openxmlformats.org/officeDocument/2006/relationships/tags" Target="../tags/tag3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8" name="cdtRectangle 115 Id3078"/>
          <p:cNvSpPr>
            <a:spLocks noGrp="1" noChangeArrowheads="1"/>
          </p:cNvSpPr>
          <p:nvPr>
            <p:ph type="title"/>
            <p:custDataLst>
              <p:tags r:id="rId39"/>
            </p:custDataLst>
          </p:nvPr>
        </p:nvSpPr>
        <p:spPr bwMode="auto">
          <a:xfrm>
            <a:off x="0" y="-1"/>
            <a:ext cx="12192000" cy="14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26400" tIns="432000" rIns="3384000" bIns="208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 dirty="0"/>
              <a:t>Titelmasterformat durch Klicken bearbeiten</a:t>
            </a:r>
          </a:p>
        </p:txBody>
      </p:sp>
      <p:sp>
        <p:nvSpPr>
          <p:cNvPr id="3079" name="cdtRectangle 116 Id3079"/>
          <p:cNvSpPr>
            <a:spLocks noGrp="1" noChangeArrowheads="1"/>
          </p:cNvSpPr>
          <p:nvPr>
            <p:ph type="body" idx="1"/>
            <p:custDataLst>
              <p:tags r:id="rId40"/>
            </p:custDataLst>
          </p:nvPr>
        </p:nvSpPr>
        <p:spPr bwMode="auto">
          <a:xfrm>
            <a:off x="626736" y="1414801"/>
            <a:ext cx="8204689" cy="47505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 dirty="0"/>
              <a:t>Textmasterformat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</a:p>
        </p:txBody>
      </p:sp>
      <p:cxnSp>
        <p:nvCxnSpPr>
          <p:cNvPr id="3072" name="cdtMasterTags_CL1 Id3072"/>
          <p:cNvCxnSpPr/>
          <p:nvPr>
            <p:custDataLst>
              <p:tags r:id="rId41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73" name="cdtMasterTags_CL2 Id3073"/>
          <p:cNvCxnSpPr/>
          <p:nvPr>
            <p:custDataLst>
              <p:tags r:id="rId42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74" name="cdtMasterTags_CL3 Id3074"/>
          <p:cNvCxnSpPr/>
          <p:nvPr>
            <p:custDataLst>
              <p:tags r:id="rId43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75" name="cdtMasterTags_CL4 Id3075"/>
          <p:cNvCxnSpPr/>
          <p:nvPr>
            <p:custDataLst>
              <p:tags r:id="rId44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76" name="cdtMasterTags_CL5 Id3076"/>
          <p:cNvCxnSpPr/>
          <p:nvPr>
            <p:custDataLst>
              <p:tags r:id="rId45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77" name="cdtMasterTags_CL6 Id3077"/>
          <p:cNvCxnSpPr/>
          <p:nvPr>
            <p:custDataLst>
              <p:tags r:id="rId46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0" name="cdtMasterTags_CL7 Id3080"/>
          <p:cNvCxnSpPr/>
          <p:nvPr>
            <p:custDataLst>
              <p:tags r:id="rId47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1" name="cdtMasterTags_CL8 Id3081"/>
          <p:cNvCxnSpPr/>
          <p:nvPr>
            <p:custDataLst>
              <p:tags r:id="rId48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2" name="cdtMasterTags_CL9 Id3082"/>
          <p:cNvCxnSpPr/>
          <p:nvPr>
            <p:custDataLst>
              <p:tags r:id="rId49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3" name="cdtMasterTags_CL10 Id3083"/>
          <p:cNvCxnSpPr/>
          <p:nvPr>
            <p:custDataLst>
              <p:tags r:id="rId50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4" name="cdtMasterTags_CL11 Id3084"/>
          <p:cNvCxnSpPr/>
          <p:nvPr>
            <p:custDataLst>
              <p:tags r:id="rId51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5" name="cdtMasterTags_CL12 Id3085"/>
          <p:cNvCxnSpPr/>
          <p:nvPr>
            <p:custDataLst>
              <p:tags r:id="rId52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6" name="cdtMasterTags_CL13 Id3086"/>
          <p:cNvCxnSpPr/>
          <p:nvPr>
            <p:custDataLst>
              <p:tags r:id="rId53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7" name="cdtMasterTags_CL14 Id3087"/>
          <p:cNvCxnSpPr/>
          <p:nvPr>
            <p:custDataLst>
              <p:tags r:id="rId54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8" name="cdtMasterTags_CL15 Id3088"/>
          <p:cNvCxnSpPr/>
          <p:nvPr>
            <p:custDataLst>
              <p:tags r:id="rId55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9" name="cdtMasterTags_CL16 Id3089"/>
          <p:cNvCxnSpPr/>
          <p:nvPr>
            <p:custDataLst>
              <p:tags r:id="rId56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0" name="cdtMasterTags_CL17 Id3090"/>
          <p:cNvCxnSpPr/>
          <p:nvPr>
            <p:custDataLst>
              <p:tags r:id="rId57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1" name="cdtMasterTags_CL18 Id3091"/>
          <p:cNvCxnSpPr/>
          <p:nvPr>
            <p:custDataLst>
              <p:tags r:id="rId58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2" name="cdtMasterTags_CL19 Id3092"/>
          <p:cNvCxnSpPr/>
          <p:nvPr>
            <p:custDataLst>
              <p:tags r:id="rId59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3" name="cdtMasterTags_CL20 Id3093"/>
          <p:cNvCxnSpPr/>
          <p:nvPr>
            <p:custDataLst>
              <p:tags r:id="rId60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4" name="cdtMasterTags_CL21 Id3094"/>
          <p:cNvCxnSpPr/>
          <p:nvPr>
            <p:custDataLst>
              <p:tags r:id="rId61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5" name="cdtMasterTags_CL22 Id3095"/>
          <p:cNvCxnSpPr/>
          <p:nvPr>
            <p:custDataLst>
              <p:tags r:id="rId62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6" name="cdtMasterTags"/>
          <p:cNvCxnSpPr/>
          <p:nvPr>
            <p:custDataLst>
              <p:tags r:id="rId63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4" name="Gruppieren 3"/>
          <p:cNvGrpSpPr/>
          <p:nvPr/>
        </p:nvGrpSpPr>
        <p:grpSpPr>
          <a:xfrm>
            <a:off x="-215888" y="-216000"/>
            <a:ext cx="12622226" cy="7290000"/>
            <a:chOff x="-216000" y="-216000"/>
            <a:chExt cx="12628800" cy="7290000"/>
          </a:xfrm>
        </p:grpSpPr>
        <p:cxnSp>
          <p:nvCxnSpPr>
            <p:cNvPr id="3" name="Gerade Verbindung 2"/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6" name="Gerade Verbindung 35"/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7" name="Gerade Verbindung 36"/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8" name="Gerade Verbindung 37"/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9" name="Gerade Verbindung 38"/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0" name="Gerade Verbindung 39"/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2" name="Gerade Verbindung 41"/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3" name="Gerade Verbindung 42"/>
            <p:cNvCxnSpPr/>
            <p:nvPr userDrawn="1"/>
          </p:nvCxnSpPr>
          <p:spPr bwMode="auto">
            <a:xfrm rot="5400000">
              <a:off x="123228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4" name="Gerade Verbindung 43"/>
            <p:cNvCxnSpPr/>
            <p:nvPr userDrawn="1"/>
          </p:nvCxnSpPr>
          <p:spPr bwMode="auto">
            <a:xfrm rot="5400000">
              <a:off x="123228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5" name="Gerade Verbindung 44"/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2" name="Gerade Verbindung 51"/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3" name="Gerade Verbindung 52"/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4" name="Gerade Verbindung 53"/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5" name="Gerade Verbindung 54"/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6" name="Gerade Verbindung 55"/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7" name="Gerade Verbindung 56"/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9" name="Gerade Verbindung 58"/>
            <p:cNvCxnSpPr/>
            <p:nvPr userDrawn="1"/>
          </p:nvCxnSpPr>
          <p:spPr bwMode="auto">
            <a:xfrm rot="5400000">
              <a:off x="-1260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0" name="Gerade Verbindung 59"/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1" name="Gerade Verbindung 60"/>
            <p:cNvCxnSpPr/>
            <p:nvPr userDrawn="1"/>
          </p:nvCxnSpPr>
          <p:spPr bwMode="auto">
            <a:xfrm rot="5400000">
              <a:off x="-1260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2" name="Gerade Verbindung 61"/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63" name="cdtText Box 133 Id16"/>
          <p:cNvSpPr txBox="1">
            <a:spLocks noChangeArrowheads="1"/>
          </p:cNvSpPr>
          <p:nvPr>
            <p:custDataLst>
              <p:tags r:id="rId64"/>
            </p:custDataLst>
          </p:nvPr>
        </p:nvSpPr>
        <p:spPr bwMode="auto">
          <a:xfrm>
            <a:off x="0" y="6166801"/>
            <a:ext cx="121920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626074" tIns="143925" rIns="3209528" bIns="0" anchor="ctr"/>
          <a:lstStyle/>
          <a:p>
            <a:r>
              <a:rPr lang="de-DE" sz="999" b="1" noProof="0" dirty="0">
                <a:solidFill>
                  <a:srgbClr val="879BAA"/>
                </a:solidFill>
              </a:rPr>
              <a:t>Frei verwendbar © Siemens 2023</a:t>
            </a:r>
          </a:p>
        </p:txBody>
      </p:sp>
      <p:sp>
        <p:nvSpPr>
          <p:cNvPr id="64" name="cdtTextBox 12 Id17"/>
          <p:cNvSpPr txBox="1"/>
          <p:nvPr>
            <p:custDataLst>
              <p:tags r:id="rId65"/>
            </p:custDataLst>
          </p:nvPr>
        </p:nvSpPr>
        <p:spPr>
          <a:xfrm>
            <a:off x="-1" y="6562800"/>
            <a:ext cx="10242879" cy="295200"/>
          </a:xfrm>
          <a:prstGeom prst="rect">
            <a:avLst/>
          </a:prstGeom>
          <a:noFill/>
        </p:spPr>
        <p:txBody>
          <a:bodyPr wrap="square" lIns="1907007" tIns="0" rIns="0" bIns="11514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de-DE" sz="999" noProof="0" dirty="0">
                <a:solidFill>
                  <a:srgbClr val="000000"/>
                </a:solidFill>
              </a:rPr>
              <a:t>	27.04.2023		Entwurf eines Modells für ein unterstützendes KI-System zur Bewertung von Anwendungsregeln</a:t>
            </a:r>
          </a:p>
        </p:txBody>
      </p:sp>
      <p:sp>
        <p:nvSpPr>
          <p:cNvPr id="65" name="cdtTextBox 11 Id18"/>
          <p:cNvSpPr txBox="1"/>
          <p:nvPr>
            <p:custDataLst>
              <p:tags r:id="rId66"/>
            </p:custDataLst>
          </p:nvPr>
        </p:nvSpPr>
        <p:spPr>
          <a:xfrm>
            <a:off x="1" y="6562800"/>
            <a:ext cx="1764366" cy="295200"/>
          </a:xfrm>
          <a:prstGeom prst="rect">
            <a:avLst/>
          </a:prstGeom>
          <a:noFill/>
        </p:spPr>
        <p:txBody>
          <a:bodyPr wrap="square" lIns="626074" tIns="0" rIns="0" bIns="115140" rtlCol="0" anchor="t" anchorCtr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de-DE" sz="999" noProof="0" dirty="0">
                <a:solidFill>
                  <a:srgbClr val="000000"/>
                </a:solidFill>
              </a:rPr>
              <a:t>Seite </a:t>
            </a:r>
            <a:fld id="{91E7552C-A157-4A4F-8E99-698C0325FC94}" type="slidenum">
              <a:rPr lang="de-DE" sz="999" noProof="0" smtClean="0">
                <a:solidFill>
                  <a:srgbClr val="000000"/>
                </a:solidFill>
              </a:rPr>
              <a:pPr>
                <a:lnSpc>
                  <a:spcPct val="110000"/>
                </a:lnSpc>
                <a:spcBef>
                  <a:spcPts val="0"/>
                </a:spcBef>
              </a:pPr>
              <a:t>‹Nr.›</a:t>
            </a:fld>
            <a:r>
              <a:rPr lang="de-DE" sz="999" noProof="0" dirty="0">
                <a:solidFill>
                  <a:srgbClr val="000000"/>
                </a:solidFill>
              </a:rPr>
              <a:t> von 61</a:t>
            </a:r>
          </a:p>
        </p:txBody>
      </p:sp>
      <p:sp>
        <p:nvSpPr>
          <p:cNvPr id="66" name="cdtTextBox 13 Id19"/>
          <p:cNvSpPr txBox="1"/>
          <p:nvPr>
            <p:custDataLst>
              <p:tags r:id="rId67"/>
            </p:custDataLst>
          </p:nvPr>
        </p:nvSpPr>
        <p:spPr>
          <a:xfrm>
            <a:off x="10571747" y="6562800"/>
            <a:ext cx="1620251" cy="295200"/>
          </a:xfrm>
          <a:prstGeom prst="rect">
            <a:avLst/>
          </a:prstGeom>
          <a:noFill/>
        </p:spPr>
        <p:txBody>
          <a:bodyPr wrap="square" lIns="0" tIns="0" rIns="482149" bIns="115140" rtlCol="0">
            <a:noAutofit/>
          </a:bodyPr>
          <a:lstStyle/>
          <a:p>
            <a:pPr algn="r">
              <a:lnSpc>
                <a:spcPct val="110000"/>
              </a:lnSpc>
              <a:spcBef>
                <a:spcPts val="0"/>
              </a:spcBef>
            </a:pPr>
            <a:r>
              <a:rPr lang="de-DE" sz="999" noProof="0" dirty="0">
                <a:solidFill>
                  <a:srgbClr val="000000"/>
                </a:solidFill>
              </a:rPr>
              <a:t>Erkan Garan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F3582F6E-5F7D-48FE-82D2-A2934A33A0EF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9549189" y="324000"/>
            <a:ext cx="2158876" cy="91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0947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805" r:id="rId2"/>
    <p:sldLayoutId id="2147483802" r:id="rId3"/>
    <p:sldLayoutId id="2147483803" r:id="rId4"/>
    <p:sldLayoutId id="2147483804" r:id="rId5"/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  <p:sldLayoutId id="2147483705" r:id="rId12"/>
    <p:sldLayoutId id="2147483668" r:id="rId13"/>
    <p:sldLayoutId id="2147483669" r:id="rId14"/>
    <p:sldLayoutId id="2147483670" r:id="rId15"/>
    <p:sldLayoutId id="2147483671" r:id="rId16"/>
    <p:sldLayoutId id="2147483672" r:id="rId17"/>
    <p:sldLayoutId id="2147483673" r:id="rId18"/>
    <p:sldLayoutId id="2147483674" r:id="rId19"/>
    <p:sldLayoutId id="2147483675" r:id="rId20"/>
    <p:sldLayoutId id="2147483676" r:id="rId21"/>
    <p:sldLayoutId id="2147483677" r:id="rId22"/>
    <p:sldLayoutId id="2147483678" r:id="rId23"/>
    <p:sldLayoutId id="2147483679" r:id="rId24"/>
    <p:sldLayoutId id="2147483680" r:id="rId25"/>
    <p:sldLayoutId id="2147483681" r:id="rId26"/>
    <p:sldLayoutId id="2147483682" r:id="rId27"/>
    <p:sldLayoutId id="2147483683" r:id="rId28"/>
    <p:sldLayoutId id="2147483684" r:id="rId29"/>
    <p:sldLayoutId id="2147483685" r:id="rId30"/>
    <p:sldLayoutId id="2147483686" r:id="rId31"/>
    <p:sldLayoutId id="2147483687" r:id="rId32"/>
    <p:sldLayoutId id="2147483688" r:id="rId33"/>
    <p:sldLayoutId id="2147483689" r:id="rId34"/>
    <p:sldLayoutId id="2147483690" r:id="rId35"/>
    <p:sldLayoutId id="2147483691" r:id="rId36"/>
    <p:sldLayoutId id="2147483692" r:id="rId37"/>
  </p:sldLayoutIdLst>
  <p:hf hdr="0" ft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199" b="1">
          <a:solidFill>
            <a:srgbClr val="00646E"/>
          </a:solidFill>
          <a:latin typeface="Arial" pitchFamily="34" charset="0"/>
          <a:ea typeface="+mj-ea"/>
          <a:cs typeface="Arial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999" b="1">
          <a:solidFill>
            <a:schemeClr val="tx1"/>
          </a:solidFill>
          <a:latin typeface="Arial" charset="0"/>
          <a:ea typeface="ＭＳ Ｐゴシック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999" b="1">
          <a:solidFill>
            <a:schemeClr val="tx1"/>
          </a:solidFill>
          <a:latin typeface="Arial" charset="0"/>
          <a:ea typeface="ＭＳ Ｐゴシック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999" b="1">
          <a:solidFill>
            <a:schemeClr val="tx1"/>
          </a:solidFill>
          <a:latin typeface="Arial" charset="0"/>
          <a:ea typeface="ＭＳ Ｐゴシック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999" b="1">
          <a:solidFill>
            <a:schemeClr val="tx1"/>
          </a:solidFill>
          <a:latin typeface="Arial" charset="0"/>
          <a:ea typeface="ＭＳ Ｐゴシック" charset="-128"/>
        </a:defRPr>
      </a:lvl5pPr>
      <a:lvl6pPr marL="456971" algn="l" rtl="0" eaLnBrk="1" fontAlgn="base" hangingPunct="1">
        <a:spcBef>
          <a:spcPct val="0"/>
        </a:spcBef>
        <a:spcAft>
          <a:spcPct val="0"/>
        </a:spcAft>
        <a:defRPr sz="1999" b="1">
          <a:solidFill>
            <a:schemeClr val="tx1"/>
          </a:solidFill>
          <a:latin typeface="Arial" charset="0"/>
          <a:ea typeface="ヒラギノ角ゴ Pro W3" charset="0"/>
        </a:defRPr>
      </a:lvl6pPr>
      <a:lvl7pPr marL="913943" algn="l" rtl="0" eaLnBrk="1" fontAlgn="base" hangingPunct="1">
        <a:spcBef>
          <a:spcPct val="0"/>
        </a:spcBef>
        <a:spcAft>
          <a:spcPct val="0"/>
        </a:spcAft>
        <a:defRPr sz="1999" b="1">
          <a:solidFill>
            <a:schemeClr val="tx1"/>
          </a:solidFill>
          <a:latin typeface="Arial" charset="0"/>
          <a:ea typeface="ヒラギノ角ゴ Pro W3" charset="0"/>
        </a:defRPr>
      </a:lvl7pPr>
      <a:lvl8pPr marL="1370914" algn="l" rtl="0" eaLnBrk="1" fontAlgn="base" hangingPunct="1">
        <a:spcBef>
          <a:spcPct val="0"/>
        </a:spcBef>
        <a:spcAft>
          <a:spcPct val="0"/>
        </a:spcAft>
        <a:defRPr sz="1999" b="1">
          <a:solidFill>
            <a:schemeClr val="tx1"/>
          </a:solidFill>
          <a:latin typeface="Arial" charset="0"/>
          <a:ea typeface="ヒラギノ角ゴ Pro W3" charset="0"/>
        </a:defRPr>
      </a:lvl8pPr>
      <a:lvl9pPr marL="1827886" algn="l" rtl="0" eaLnBrk="1" fontAlgn="base" hangingPunct="1">
        <a:spcBef>
          <a:spcPct val="0"/>
        </a:spcBef>
        <a:spcAft>
          <a:spcPct val="0"/>
        </a:spcAft>
        <a:defRPr sz="1999" b="1">
          <a:solidFill>
            <a:schemeClr val="tx1"/>
          </a:solidFill>
          <a:latin typeface="Arial" charset="0"/>
          <a:ea typeface="ヒラギノ角ゴ Pro W3" charset="0"/>
        </a:defRPr>
      </a:lvl9pPr>
    </p:titleStyle>
    <p:bodyStyle>
      <a:lvl1pPr marL="0" indent="0" algn="l" rtl="0" eaLnBrk="1" fontAlgn="base" hangingPunct="1">
        <a:lnSpc>
          <a:spcPct val="150000"/>
        </a:lnSpc>
        <a:spcBef>
          <a:spcPct val="0"/>
        </a:spcBef>
        <a:spcAft>
          <a:spcPct val="0"/>
        </a:spcAft>
        <a:buClr>
          <a:schemeClr val="accent1"/>
        </a:buClr>
        <a:buFont typeface="Arial" pitchFamily="34" charset="0"/>
        <a:buNone/>
        <a:tabLst/>
        <a:defRPr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179298" indent="-179910" algn="l" rtl="0" eaLnBrk="1" fontAlgn="base" hangingPunct="1">
        <a:lnSpc>
          <a:spcPct val="150000"/>
        </a:lnSpc>
        <a:spcBef>
          <a:spcPct val="0"/>
        </a:spcBef>
        <a:spcAft>
          <a:spcPct val="0"/>
        </a:spcAft>
        <a:buClr>
          <a:srgbClr val="879BAA"/>
        </a:buClr>
        <a:buChar char="•"/>
        <a:tabLst/>
        <a:defRPr baseline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358596" indent="-179910" algn="l" rtl="0" eaLnBrk="1" fontAlgn="base" hangingPunct="1">
        <a:lnSpc>
          <a:spcPct val="150000"/>
        </a:lnSpc>
        <a:spcBef>
          <a:spcPct val="0"/>
        </a:spcBef>
        <a:spcAft>
          <a:spcPct val="0"/>
        </a:spcAft>
        <a:buClr>
          <a:srgbClr val="879BAA"/>
        </a:buClr>
        <a:buChar char="•"/>
        <a:tabLst/>
        <a:defRPr baseline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537894" indent="-179910" algn="l" rtl="0" eaLnBrk="1" fontAlgn="base" hangingPunct="1">
        <a:lnSpc>
          <a:spcPct val="150000"/>
        </a:lnSpc>
        <a:spcBef>
          <a:spcPct val="0"/>
        </a:spcBef>
        <a:spcAft>
          <a:spcPct val="0"/>
        </a:spcAft>
        <a:buClr>
          <a:srgbClr val="879BAA"/>
        </a:buClr>
        <a:buChar char="•"/>
        <a:tabLst/>
        <a:defRPr baseline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719640" indent="-179910" algn="l" rtl="0" eaLnBrk="1" fontAlgn="base" hangingPunct="1">
        <a:lnSpc>
          <a:spcPct val="150000"/>
        </a:lnSpc>
        <a:spcBef>
          <a:spcPct val="0"/>
        </a:spcBef>
        <a:spcAft>
          <a:spcPct val="0"/>
        </a:spcAft>
        <a:buClr>
          <a:srgbClr val="879BAA"/>
        </a:buClr>
        <a:buChar char="•"/>
        <a:tabLst/>
        <a:defRPr baseline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719640" indent="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None/>
        <a:defRPr>
          <a:solidFill>
            <a:schemeClr val="tx1"/>
          </a:solidFill>
          <a:latin typeface="+mn-lt"/>
          <a:ea typeface="+mn-ea"/>
        </a:defRPr>
      </a:lvl6pPr>
      <a:lvl7pPr marL="719640" indent="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None/>
        <a:defRPr>
          <a:solidFill>
            <a:schemeClr val="tx1"/>
          </a:solidFill>
          <a:latin typeface="+mn-lt"/>
          <a:ea typeface="+mn-ea"/>
        </a:defRPr>
      </a:lvl7pPr>
      <a:lvl8pPr marL="719640" indent="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None/>
        <a:defRPr>
          <a:solidFill>
            <a:schemeClr val="tx1"/>
          </a:solidFill>
          <a:latin typeface="+mn-lt"/>
          <a:ea typeface="+mn-ea"/>
        </a:defRPr>
      </a:lvl8pPr>
      <a:lvl9pPr marL="719640" indent="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None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de-DE"/>
      </a:defPPr>
      <a:lvl1pPr marL="0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6971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3943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0914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7886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4857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1828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8800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5771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2">
          <p15:clr>
            <a:srgbClr val="F26B43"/>
          </p15:clr>
        </p15:guide>
        <p15:guide id="2" pos="3932">
          <p15:clr>
            <a:srgbClr val="F26B43"/>
          </p15:clr>
        </p15:guide>
        <p15:guide id="3" pos="5566">
          <p15:clr>
            <a:srgbClr val="F26B43"/>
          </p15:clr>
        </p15:guide>
        <p15:guide id="4" pos="7380">
          <p15:clr>
            <a:srgbClr val="F26B43"/>
          </p15:clr>
        </p15:guide>
        <p15:guide id="5" pos="395">
          <p15:clr>
            <a:srgbClr val="F26B43"/>
          </p15:clr>
        </p15:guide>
        <p15:guide id="6" orient="horz" pos="2341">
          <p15:clr>
            <a:srgbClr val="F26B43"/>
          </p15:clr>
        </p15:guide>
        <p15:guide id="7" orient="horz" pos="2433">
          <p15:clr>
            <a:srgbClr val="F26B43"/>
          </p15:clr>
        </p15:guide>
        <p15:guide id="8" orient="horz" pos="891">
          <p15:clr>
            <a:srgbClr val="F26B43"/>
          </p15:clr>
        </p15:guide>
        <p15:guide id="10" orient="horz" pos="210">
          <p15:clr>
            <a:srgbClr val="F26B43"/>
          </p15:clr>
        </p15:guide>
        <p15:guide id="11" orient="horz" pos="3884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4C33D284-958C-4245-B941-D869CDE87A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0218AF9-291F-4809-A510-DA7A25C7D6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9FE132B-AAB1-4D9C-81D9-6CF09ACAC7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56E860-4C31-413E-BB64-582E35A97542}" type="datetime1">
              <a:rPr lang="de-DE" smtClean="0"/>
              <a:t>26.04.2023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74D37E8-D5E9-4045-BCE1-64ADD48158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4A700F6-37E9-4972-8078-11492F85AB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36E22C-DF2E-4B2F-8259-2930BDD6BD4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984189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8" name="cdtRectangle 115 Id3078"/>
          <p:cNvSpPr>
            <a:spLocks noGrp="1" noChangeArrowheads="1"/>
          </p:cNvSpPr>
          <p:nvPr>
            <p:ph type="title"/>
            <p:custDataLst>
              <p:tags r:id="rId32"/>
            </p:custDataLst>
          </p:nvPr>
        </p:nvSpPr>
        <p:spPr bwMode="auto">
          <a:xfrm>
            <a:off x="0" y="-1"/>
            <a:ext cx="12192000" cy="14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26400" tIns="432000" rIns="3384000" bIns="208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 dirty="0"/>
              <a:t>Titelmasterformat durch Klicken bearbeiten</a:t>
            </a:r>
          </a:p>
        </p:txBody>
      </p:sp>
      <p:sp>
        <p:nvSpPr>
          <p:cNvPr id="3079" name="cdtRectangle 116 Id3079"/>
          <p:cNvSpPr>
            <a:spLocks noGrp="1" noChangeArrowheads="1"/>
          </p:cNvSpPr>
          <p:nvPr>
            <p:ph type="body" idx="1"/>
            <p:custDataLst>
              <p:tags r:id="rId33"/>
            </p:custDataLst>
          </p:nvPr>
        </p:nvSpPr>
        <p:spPr bwMode="auto">
          <a:xfrm>
            <a:off x="626736" y="1414801"/>
            <a:ext cx="8204689" cy="47505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 dirty="0"/>
              <a:t>Textmasterformat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</a:p>
        </p:txBody>
      </p:sp>
      <p:cxnSp>
        <p:nvCxnSpPr>
          <p:cNvPr id="3072" name="cdtMasterTags_CL1 Id3072"/>
          <p:cNvCxnSpPr/>
          <p:nvPr>
            <p:custDataLst>
              <p:tags r:id="rId34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73" name="cdtMasterTags_CL2 Id3073"/>
          <p:cNvCxnSpPr/>
          <p:nvPr>
            <p:custDataLst>
              <p:tags r:id="rId35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74" name="cdtMasterTags_CL3 Id3074"/>
          <p:cNvCxnSpPr/>
          <p:nvPr>
            <p:custDataLst>
              <p:tags r:id="rId36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75" name="cdtMasterTags_CL4 Id3075"/>
          <p:cNvCxnSpPr/>
          <p:nvPr>
            <p:custDataLst>
              <p:tags r:id="rId37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76" name="cdtMasterTags_CL5 Id3076"/>
          <p:cNvCxnSpPr/>
          <p:nvPr>
            <p:custDataLst>
              <p:tags r:id="rId38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77" name="cdtMasterTags_CL6 Id3077"/>
          <p:cNvCxnSpPr/>
          <p:nvPr>
            <p:custDataLst>
              <p:tags r:id="rId39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0" name="cdtMasterTags_CL7 Id3080"/>
          <p:cNvCxnSpPr/>
          <p:nvPr>
            <p:custDataLst>
              <p:tags r:id="rId40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1" name="cdtMasterTags_CL8 Id3081"/>
          <p:cNvCxnSpPr/>
          <p:nvPr>
            <p:custDataLst>
              <p:tags r:id="rId41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2" name="cdtMasterTags_CL9 Id3082"/>
          <p:cNvCxnSpPr/>
          <p:nvPr>
            <p:custDataLst>
              <p:tags r:id="rId42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3" name="cdtMasterTags_CL10 Id3083"/>
          <p:cNvCxnSpPr/>
          <p:nvPr>
            <p:custDataLst>
              <p:tags r:id="rId43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4" name="cdtMasterTags_CL11 Id3084"/>
          <p:cNvCxnSpPr/>
          <p:nvPr>
            <p:custDataLst>
              <p:tags r:id="rId44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5" name="cdtMasterTags_CL12 Id3085"/>
          <p:cNvCxnSpPr/>
          <p:nvPr>
            <p:custDataLst>
              <p:tags r:id="rId45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6" name="cdtMasterTags_CL13 Id3086"/>
          <p:cNvCxnSpPr/>
          <p:nvPr>
            <p:custDataLst>
              <p:tags r:id="rId46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7" name="cdtMasterTags_CL14 Id3087"/>
          <p:cNvCxnSpPr/>
          <p:nvPr>
            <p:custDataLst>
              <p:tags r:id="rId47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8" name="cdtMasterTags_CL15 Id3088"/>
          <p:cNvCxnSpPr/>
          <p:nvPr>
            <p:custDataLst>
              <p:tags r:id="rId48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9" name="cdtMasterTags_CL16 Id3089"/>
          <p:cNvCxnSpPr/>
          <p:nvPr>
            <p:custDataLst>
              <p:tags r:id="rId49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0" name="cdtMasterTags_CL17 Id3090"/>
          <p:cNvCxnSpPr/>
          <p:nvPr>
            <p:custDataLst>
              <p:tags r:id="rId50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1" name="cdtMasterTags_CL18 Id3091"/>
          <p:cNvCxnSpPr/>
          <p:nvPr>
            <p:custDataLst>
              <p:tags r:id="rId51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2" name="cdtMasterTags_CL19 Id3092"/>
          <p:cNvCxnSpPr/>
          <p:nvPr>
            <p:custDataLst>
              <p:tags r:id="rId52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3" name="cdtMasterTags_CL20 Id3093"/>
          <p:cNvCxnSpPr/>
          <p:nvPr>
            <p:custDataLst>
              <p:tags r:id="rId53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4" name="cdtMasterTags_CL21 Id3094"/>
          <p:cNvCxnSpPr/>
          <p:nvPr>
            <p:custDataLst>
              <p:tags r:id="rId54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5" name="cdtMasterTags_CL22 Id3095"/>
          <p:cNvCxnSpPr/>
          <p:nvPr>
            <p:custDataLst>
              <p:tags r:id="rId55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6" name="cdtMasterTags"/>
          <p:cNvCxnSpPr/>
          <p:nvPr>
            <p:custDataLst>
              <p:tags r:id="rId56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4" name="Gruppieren 3"/>
          <p:cNvGrpSpPr/>
          <p:nvPr/>
        </p:nvGrpSpPr>
        <p:grpSpPr>
          <a:xfrm>
            <a:off x="-215888" y="-216000"/>
            <a:ext cx="12622226" cy="7290000"/>
            <a:chOff x="-216000" y="-216000"/>
            <a:chExt cx="12628800" cy="7290000"/>
          </a:xfrm>
        </p:grpSpPr>
        <p:cxnSp>
          <p:nvCxnSpPr>
            <p:cNvPr id="3" name="Gerade Verbindung 2"/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6" name="Gerade Verbindung 35"/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7" name="Gerade Verbindung 36"/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8" name="Gerade Verbindung 37"/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9" name="Gerade Verbindung 38"/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0" name="Gerade Verbindung 39"/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2" name="Gerade Verbindung 41"/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3" name="Gerade Verbindung 42"/>
            <p:cNvCxnSpPr/>
            <p:nvPr userDrawn="1"/>
          </p:nvCxnSpPr>
          <p:spPr bwMode="auto">
            <a:xfrm rot="5400000">
              <a:off x="123228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4" name="Gerade Verbindung 43"/>
            <p:cNvCxnSpPr/>
            <p:nvPr userDrawn="1"/>
          </p:nvCxnSpPr>
          <p:spPr bwMode="auto">
            <a:xfrm rot="5400000">
              <a:off x="123228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5" name="Gerade Verbindung 44"/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2" name="Gerade Verbindung 51"/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3" name="Gerade Verbindung 52"/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4" name="Gerade Verbindung 53"/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5" name="Gerade Verbindung 54"/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6" name="Gerade Verbindung 55"/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7" name="Gerade Verbindung 56"/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9" name="Gerade Verbindung 58"/>
            <p:cNvCxnSpPr/>
            <p:nvPr userDrawn="1"/>
          </p:nvCxnSpPr>
          <p:spPr bwMode="auto">
            <a:xfrm rot="5400000">
              <a:off x="-1260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0" name="Gerade Verbindung 59"/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1" name="Gerade Verbindung 60"/>
            <p:cNvCxnSpPr/>
            <p:nvPr userDrawn="1"/>
          </p:nvCxnSpPr>
          <p:spPr bwMode="auto">
            <a:xfrm rot="5400000">
              <a:off x="-1260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2" name="Gerade Verbindung 61"/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63" name="cdtText Box 133 Id16"/>
          <p:cNvSpPr txBox="1">
            <a:spLocks noChangeArrowheads="1"/>
          </p:cNvSpPr>
          <p:nvPr>
            <p:custDataLst>
              <p:tags r:id="rId57"/>
            </p:custDataLst>
          </p:nvPr>
        </p:nvSpPr>
        <p:spPr bwMode="auto">
          <a:xfrm>
            <a:off x="0" y="6166801"/>
            <a:ext cx="121920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626074" tIns="143925" rIns="3209528" bIns="0" anchor="ctr"/>
          <a:lstStyle/>
          <a:p>
            <a:r>
              <a:rPr lang="de-DE" sz="999" b="1" noProof="0" dirty="0">
                <a:solidFill>
                  <a:srgbClr val="879BAA"/>
                </a:solidFill>
              </a:rPr>
              <a:t>Intern © Siemens 2019</a:t>
            </a:r>
          </a:p>
        </p:txBody>
      </p:sp>
      <p:sp>
        <p:nvSpPr>
          <p:cNvPr id="64" name="cdtTextBox 12 Id17"/>
          <p:cNvSpPr txBox="1"/>
          <p:nvPr>
            <p:custDataLst>
              <p:tags r:id="rId58"/>
            </p:custDataLst>
          </p:nvPr>
        </p:nvSpPr>
        <p:spPr>
          <a:xfrm>
            <a:off x="0" y="6562800"/>
            <a:ext cx="3930183" cy="295200"/>
          </a:xfrm>
          <a:prstGeom prst="rect">
            <a:avLst/>
          </a:prstGeom>
          <a:noFill/>
        </p:spPr>
        <p:txBody>
          <a:bodyPr wrap="square" lIns="1907007" tIns="0" rIns="0" bIns="11514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de-DE" sz="999" noProof="0" dirty="0">
                <a:solidFill>
                  <a:srgbClr val="000000"/>
                </a:solidFill>
              </a:rPr>
              <a:t>01.10.2019</a:t>
            </a:r>
          </a:p>
        </p:txBody>
      </p:sp>
      <p:sp>
        <p:nvSpPr>
          <p:cNvPr id="65" name="cdtTextBox 11 Id18"/>
          <p:cNvSpPr txBox="1"/>
          <p:nvPr>
            <p:custDataLst>
              <p:tags r:id="rId59"/>
            </p:custDataLst>
          </p:nvPr>
        </p:nvSpPr>
        <p:spPr>
          <a:xfrm>
            <a:off x="1" y="6562800"/>
            <a:ext cx="1764366" cy="295200"/>
          </a:xfrm>
          <a:prstGeom prst="rect">
            <a:avLst/>
          </a:prstGeom>
          <a:noFill/>
        </p:spPr>
        <p:txBody>
          <a:bodyPr wrap="square" lIns="626074" tIns="0" rIns="0" bIns="115140" rtlCol="0" anchor="t" anchorCtr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de-DE" sz="999" noProof="0" dirty="0">
                <a:solidFill>
                  <a:srgbClr val="000000"/>
                </a:solidFill>
              </a:rPr>
              <a:t>Seite </a:t>
            </a:r>
            <a:fld id="{91E7552C-A157-4A4F-8E99-698C0325FC94}" type="slidenum">
              <a:rPr lang="de-DE" sz="999" noProof="0" smtClean="0">
                <a:solidFill>
                  <a:srgbClr val="000000"/>
                </a:solidFill>
              </a:rPr>
              <a:pPr>
                <a:lnSpc>
                  <a:spcPct val="110000"/>
                </a:lnSpc>
                <a:spcBef>
                  <a:spcPts val="0"/>
                </a:spcBef>
              </a:pPr>
              <a:t>‹Nr.›</a:t>
            </a:fld>
            <a:r>
              <a:rPr lang="de-DE" sz="999" noProof="0" dirty="0">
                <a:solidFill>
                  <a:srgbClr val="000000"/>
                </a:solidFill>
              </a:rPr>
              <a:t> von 45</a:t>
            </a:r>
          </a:p>
        </p:txBody>
      </p:sp>
      <p:sp>
        <p:nvSpPr>
          <p:cNvPr id="66" name="cdtTextBox 13 Id19"/>
          <p:cNvSpPr txBox="1"/>
          <p:nvPr>
            <p:custDataLst>
              <p:tags r:id="rId60"/>
            </p:custDataLst>
          </p:nvPr>
        </p:nvSpPr>
        <p:spPr>
          <a:xfrm>
            <a:off x="3713600" y="6365238"/>
            <a:ext cx="8406206" cy="295200"/>
          </a:xfrm>
          <a:prstGeom prst="rect">
            <a:avLst/>
          </a:prstGeom>
          <a:noFill/>
        </p:spPr>
        <p:txBody>
          <a:bodyPr wrap="square" lIns="0" tIns="0" rIns="482149" bIns="115140" rtlCol="0">
            <a:noAutofit/>
          </a:bodyPr>
          <a:lstStyle/>
          <a:p>
            <a:pPr algn="r">
              <a:lnSpc>
                <a:spcPct val="110000"/>
              </a:lnSpc>
              <a:spcBef>
                <a:spcPts val="0"/>
              </a:spcBef>
            </a:pPr>
            <a:r>
              <a:rPr lang="de-DE" sz="999" noProof="0" dirty="0">
                <a:solidFill>
                  <a:srgbClr val="000000"/>
                </a:solidFill>
              </a:rPr>
              <a:t>Linda Heinrich</a:t>
            </a:r>
          </a:p>
          <a:p>
            <a:pPr algn="r">
              <a:lnSpc>
                <a:spcPct val="110000"/>
              </a:lnSpc>
              <a:spcBef>
                <a:spcPts val="0"/>
              </a:spcBef>
            </a:pPr>
            <a:r>
              <a:rPr lang="de-DE" sz="999" noProof="0" dirty="0">
                <a:solidFill>
                  <a:srgbClr val="000000"/>
                </a:solidFill>
              </a:rPr>
              <a:t>Elektronische Speicher und Bussysteme					Erkan Garan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F3582F6E-5F7D-48FE-82D2-A2934A33A0EF}"/>
              </a:ext>
            </a:extLst>
          </p:cNvPr>
          <p:cNvPicPr>
            <a:picLocks noChangeAspect="1"/>
          </p:cNvPicPr>
          <p:nvPr/>
        </p:nvPicPr>
        <p:blipFill>
          <a:blip r:embed="rId61">
            <a:extLst>
              <a:ext uri="{96DAC541-7B7A-43D3-8B79-37D633B846F1}">
                <asvg:svgBlip xmlns:asvg="http://schemas.microsoft.com/office/drawing/2016/SVG/main" r:embed="rId62"/>
              </a:ext>
            </a:extLst>
          </a:blip>
          <a:stretch>
            <a:fillRect/>
          </a:stretch>
        </p:blipFill>
        <p:spPr>
          <a:xfrm>
            <a:off x="9549189" y="324000"/>
            <a:ext cx="2158876" cy="91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4655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  <p:sldLayoutId id="2147483719" r:id="rId12"/>
    <p:sldLayoutId id="2147483720" r:id="rId13"/>
    <p:sldLayoutId id="2147483721" r:id="rId14"/>
    <p:sldLayoutId id="2147483722" r:id="rId15"/>
    <p:sldLayoutId id="2147483723" r:id="rId16"/>
    <p:sldLayoutId id="2147483724" r:id="rId17"/>
    <p:sldLayoutId id="2147483725" r:id="rId18"/>
    <p:sldLayoutId id="2147483726" r:id="rId19"/>
    <p:sldLayoutId id="2147483727" r:id="rId20"/>
    <p:sldLayoutId id="2147483728" r:id="rId21"/>
    <p:sldLayoutId id="2147483729" r:id="rId22"/>
    <p:sldLayoutId id="2147483730" r:id="rId23"/>
    <p:sldLayoutId id="2147483731" r:id="rId24"/>
    <p:sldLayoutId id="2147483732" r:id="rId25"/>
    <p:sldLayoutId id="2147483733" r:id="rId26"/>
    <p:sldLayoutId id="2147483734" r:id="rId27"/>
    <p:sldLayoutId id="2147483735" r:id="rId28"/>
    <p:sldLayoutId id="2147483736" r:id="rId29"/>
    <p:sldLayoutId id="2147483737" r:id="rId30"/>
  </p:sldLayoutIdLst>
  <p:hf hdr="0" ft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199" b="1">
          <a:solidFill>
            <a:srgbClr val="00646E"/>
          </a:solidFill>
          <a:latin typeface="Arial" pitchFamily="34" charset="0"/>
          <a:ea typeface="+mj-ea"/>
          <a:cs typeface="Arial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999" b="1">
          <a:solidFill>
            <a:schemeClr val="tx1"/>
          </a:solidFill>
          <a:latin typeface="Arial" charset="0"/>
          <a:ea typeface="ＭＳ Ｐゴシック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999" b="1">
          <a:solidFill>
            <a:schemeClr val="tx1"/>
          </a:solidFill>
          <a:latin typeface="Arial" charset="0"/>
          <a:ea typeface="ＭＳ Ｐゴシック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999" b="1">
          <a:solidFill>
            <a:schemeClr val="tx1"/>
          </a:solidFill>
          <a:latin typeface="Arial" charset="0"/>
          <a:ea typeface="ＭＳ Ｐゴシック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999" b="1">
          <a:solidFill>
            <a:schemeClr val="tx1"/>
          </a:solidFill>
          <a:latin typeface="Arial" charset="0"/>
          <a:ea typeface="ＭＳ Ｐゴシック" charset="-128"/>
        </a:defRPr>
      </a:lvl5pPr>
      <a:lvl6pPr marL="456971" algn="l" rtl="0" eaLnBrk="1" fontAlgn="base" hangingPunct="1">
        <a:spcBef>
          <a:spcPct val="0"/>
        </a:spcBef>
        <a:spcAft>
          <a:spcPct val="0"/>
        </a:spcAft>
        <a:defRPr sz="1999" b="1">
          <a:solidFill>
            <a:schemeClr val="tx1"/>
          </a:solidFill>
          <a:latin typeface="Arial" charset="0"/>
          <a:ea typeface="ヒラギノ角ゴ Pro W3" charset="0"/>
        </a:defRPr>
      </a:lvl6pPr>
      <a:lvl7pPr marL="913943" algn="l" rtl="0" eaLnBrk="1" fontAlgn="base" hangingPunct="1">
        <a:spcBef>
          <a:spcPct val="0"/>
        </a:spcBef>
        <a:spcAft>
          <a:spcPct val="0"/>
        </a:spcAft>
        <a:defRPr sz="1999" b="1">
          <a:solidFill>
            <a:schemeClr val="tx1"/>
          </a:solidFill>
          <a:latin typeface="Arial" charset="0"/>
          <a:ea typeface="ヒラギノ角ゴ Pro W3" charset="0"/>
        </a:defRPr>
      </a:lvl7pPr>
      <a:lvl8pPr marL="1370914" algn="l" rtl="0" eaLnBrk="1" fontAlgn="base" hangingPunct="1">
        <a:spcBef>
          <a:spcPct val="0"/>
        </a:spcBef>
        <a:spcAft>
          <a:spcPct val="0"/>
        </a:spcAft>
        <a:defRPr sz="1999" b="1">
          <a:solidFill>
            <a:schemeClr val="tx1"/>
          </a:solidFill>
          <a:latin typeface="Arial" charset="0"/>
          <a:ea typeface="ヒラギノ角ゴ Pro W3" charset="0"/>
        </a:defRPr>
      </a:lvl8pPr>
      <a:lvl9pPr marL="1827886" algn="l" rtl="0" eaLnBrk="1" fontAlgn="base" hangingPunct="1">
        <a:spcBef>
          <a:spcPct val="0"/>
        </a:spcBef>
        <a:spcAft>
          <a:spcPct val="0"/>
        </a:spcAft>
        <a:defRPr sz="1999" b="1">
          <a:solidFill>
            <a:schemeClr val="tx1"/>
          </a:solidFill>
          <a:latin typeface="Arial" charset="0"/>
          <a:ea typeface="ヒラギノ角ゴ Pro W3" charset="0"/>
        </a:defRPr>
      </a:lvl9pPr>
    </p:titleStyle>
    <p:bodyStyle>
      <a:lvl1pPr marL="0" indent="0" algn="l" rtl="0" eaLnBrk="1" fontAlgn="base" hangingPunct="1">
        <a:lnSpc>
          <a:spcPct val="150000"/>
        </a:lnSpc>
        <a:spcBef>
          <a:spcPct val="0"/>
        </a:spcBef>
        <a:spcAft>
          <a:spcPct val="0"/>
        </a:spcAft>
        <a:buClr>
          <a:schemeClr val="accent1"/>
        </a:buClr>
        <a:buFont typeface="Arial" pitchFamily="34" charset="0"/>
        <a:buNone/>
        <a:tabLst/>
        <a:defRPr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179298" indent="-179910" algn="l" rtl="0" eaLnBrk="1" fontAlgn="base" hangingPunct="1">
        <a:lnSpc>
          <a:spcPct val="150000"/>
        </a:lnSpc>
        <a:spcBef>
          <a:spcPct val="0"/>
        </a:spcBef>
        <a:spcAft>
          <a:spcPct val="0"/>
        </a:spcAft>
        <a:buClr>
          <a:srgbClr val="879BAA"/>
        </a:buClr>
        <a:buChar char="•"/>
        <a:tabLst/>
        <a:defRPr baseline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358596" indent="-179910" algn="l" rtl="0" eaLnBrk="1" fontAlgn="base" hangingPunct="1">
        <a:lnSpc>
          <a:spcPct val="150000"/>
        </a:lnSpc>
        <a:spcBef>
          <a:spcPct val="0"/>
        </a:spcBef>
        <a:spcAft>
          <a:spcPct val="0"/>
        </a:spcAft>
        <a:buClr>
          <a:srgbClr val="879BAA"/>
        </a:buClr>
        <a:buChar char="•"/>
        <a:tabLst/>
        <a:defRPr baseline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537894" indent="-179910" algn="l" rtl="0" eaLnBrk="1" fontAlgn="base" hangingPunct="1">
        <a:lnSpc>
          <a:spcPct val="150000"/>
        </a:lnSpc>
        <a:spcBef>
          <a:spcPct val="0"/>
        </a:spcBef>
        <a:spcAft>
          <a:spcPct val="0"/>
        </a:spcAft>
        <a:buClr>
          <a:srgbClr val="879BAA"/>
        </a:buClr>
        <a:buChar char="•"/>
        <a:tabLst/>
        <a:defRPr baseline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719640" indent="-179910" algn="l" rtl="0" eaLnBrk="1" fontAlgn="base" hangingPunct="1">
        <a:lnSpc>
          <a:spcPct val="150000"/>
        </a:lnSpc>
        <a:spcBef>
          <a:spcPct val="0"/>
        </a:spcBef>
        <a:spcAft>
          <a:spcPct val="0"/>
        </a:spcAft>
        <a:buClr>
          <a:srgbClr val="879BAA"/>
        </a:buClr>
        <a:buChar char="•"/>
        <a:tabLst/>
        <a:defRPr baseline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719640" indent="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None/>
        <a:defRPr>
          <a:solidFill>
            <a:schemeClr val="tx1"/>
          </a:solidFill>
          <a:latin typeface="+mn-lt"/>
          <a:ea typeface="+mn-ea"/>
        </a:defRPr>
      </a:lvl6pPr>
      <a:lvl7pPr marL="719640" indent="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None/>
        <a:defRPr>
          <a:solidFill>
            <a:schemeClr val="tx1"/>
          </a:solidFill>
          <a:latin typeface="+mn-lt"/>
          <a:ea typeface="+mn-ea"/>
        </a:defRPr>
      </a:lvl7pPr>
      <a:lvl8pPr marL="719640" indent="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None/>
        <a:defRPr>
          <a:solidFill>
            <a:schemeClr val="tx1"/>
          </a:solidFill>
          <a:latin typeface="+mn-lt"/>
          <a:ea typeface="+mn-ea"/>
        </a:defRPr>
      </a:lvl8pPr>
      <a:lvl9pPr marL="719640" indent="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None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de-DE"/>
      </a:defPPr>
      <a:lvl1pPr marL="0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6971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3943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0914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7886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4857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1828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8800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5771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2">
          <p15:clr>
            <a:srgbClr val="F26B43"/>
          </p15:clr>
        </p15:guide>
        <p15:guide id="2" pos="3932">
          <p15:clr>
            <a:srgbClr val="F26B43"/>
          </p15:clr>
        </p15:guide>
        <p15:guide id="3" pos="5566">
          <p15:clr>
            <a:srgbClr val="F26B43"/>
          </p15:clr>
        </p15:guide>
        <p15:guide id="4" pos="7380">
          <p15:clr>
            <a:srgbClr val="F26B43"/>
          </p15:clr>
        </p15:guide>
        <p15:guide id="5" pos="395">
          <p15:clr>
            <a:srgbClr val="F26B43"/>
          </p15:clr>
        </p15:guide>
        <p15:guide id="6" orient="horz" pos="2341">
          <p15:clr>
            <a:srgbClr val="F26B43"/>
          </p15:clr>
        </p15:guide>
        <p15:guide id="7" orient="horz" pos="2433">
          <p15:clr>
            <a:srgbClr val="F26B43"/>
          </p15:clr>
        </p15:guide>
        <p15:guide id="8" orient="horz" pos="891">
          <p15:clr>
            <a:srgbClr val="F26B43"/>
          </p15:clr>
        </p15:guide>
        <p15:guide id="10" orient="horz" pos="210">
          <p15:clr>
            <a:srgbClr val="F26B43"/>
          </p15:clr>
        </p15:guide>
        <p15:guide id="11" orient="horz" pos="3884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8" name="cdtRectangle 115 Id3078"/>
          <p:cNvSpPr>
            <a:spLocks noGrp="1" noChangeArrowheads="1"/>
          </p:cNvSpPr>
          <p:nvPr>
            <p:ph type="title"/>
            <p:custDataLst>
              <p:tags r:id="rId33"/>
            </p:custDataLst>
          </p:nvPr>
        </p:nvSpPr>
        <p:spPr bwMode="auto">
          <a:xfrm>
            <a:off x="0" y="-1"/>
            <a:ext cx="12192000" cy="14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26400" tIns="432000" rIns="3384000" bIns="208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 dirty="0"/>
              <a:t>Titelmasterformat durch Klicken bearbeiten</a:t>
            </a:r>
          </a:p>
        </p:txBody>
      </p:sp>
      <p:sp>
        <p:nvSpPr>
          <p:cNvPr id="3079" name="cdtRectangle 116 Id3079"/>
          <p:cNvSpPr>
            <a:spLocks noGrp="1" noChangeArrowheads="1"/>
          </p:cNvSpPr>
          <p:nvPr>
            <p:ph type="body" idx="1"/>
            <p:custDataLst>
              <p:tags r:id="rId34"/>
            </p:custDataLst>
          </p:nvPr>
        </p:nvSpPr>
        <p:spPr bwMode="auto">
          <a:xfrm>
            <a:off x="626736" y="1414801"/>
            <a:ext cx="8204689" cy="47505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 dirty="0"/>
              <a:t>Textmasterformat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</a:p>
        </p:txBody>
      </p:sp>
      <p:cxnSp>
        <p:nvCxnSpPr>
          <p:cNvPr id="3072" name="cdtMasterTags_CL1 Id3072"/>
          <p:cNvCxnSpPr/>
          <p:nvPr>
            <p:custDataLst>
              <p:tags r:id="rId35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73" name="cdtMasterTags_CL2 Id3073"/>
          <p:cNvCxnSpPr/>
          <p:nvPr>
            <p:custDataLst>
              <p:tags r:id="rId36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74" name="cdtMasterTags_CL3 Id3074"/>
          <p:cNvCxnSpPr/>
          <p:nvPr>
            <p:custDataLst>
              <p:tags r:id="rId37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75" name="cdtMasterTags_CL4 Id3075"/>
          <p:cNvCxnSpPr/>
          <p:nvPr>
            <p:custDataLst>
              <p:tags r:id="rId38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76" name="cdtMasterTags_CL5 Id3076"/>
          <p:cNvCxnSpPr/>
          <p:nvPr>
            <p:custDataLst>
              <p:tags r:id="rId39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77" name="cdtMasterTags_CL6 Id3077"/>
          <p:cNvCxnSpPr/>
          <p:nvPr>
            <p:custDataLst>
              <p:tags r:id="rId40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0" name="cdtMasterTags_CL7 Id3080"/>
          <p:cNvCxnSpPr/>
          <p:nvPr>
            <p:custDataLst>
              <p:tags r:id="rId41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1" name="cdtMasterTags_CL8 Id3081"/>
          <p:cNvCxnSpPr/>
          <p:nvPr>
            <p:custDataLst>
              <p:tags r:id="rId42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2" name="cdtMasterTags_CL9 Id3082"/>
          <p:cNvCxnSpPr/>
          <p:nvPr>
            <p:custDataLst>
              <p:tags r:id="rId43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3" name="cdtMasterTags_CL10 Id3083"/>
          <p:cNvCxnSpPr/>
          <p:nvPr>
            <p:custDataLst>
              <p:tags r:id="rId44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4" name="cdtMasterTags_CL11 Id3084"/>
          <p:cNvCxnSpPr/>
          <p:nvPr>
            <p:custDataLst>
              <p:tags r:id="rId45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5" name="cdtMasterTags_CL12 Id3085"/>
          <p:cNvCxnSpPr/>
          <p:nvPr>
            <p:custDataLst>
              <p:tags r:id="rId46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6" name="cdtMasterTags_CL13 Id3086"/>
          <p:cNvCxnSpPr/>
          <p:nvPr>
            <p:custDataLst>
              <p:tags r:id="rId47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7" name="cdtMasterTags_CL14 Id3087"/>
          <p:cNvCxnSpPr/>
          <p:nvPr>
            <p:custDataLst>
              <p:tags r:id="rId48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8" name="cdtMasterTags_CL15 Id3088"/>
          <p:cNvCxnSpPr/>
          <p:nvPr>
            <p:custDataLst>
              <p:tags r:id="rId49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9" name="cdtMasterTags_CL16 Id3089"/>
          <p:cNvCxnSpPr/>
          <p:nvPr>
            <p:custDataLst>
              <p:tags r:id="rId50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0" name="cdtMasterTags_CL17 Id3090"/>
          <p:cNvCxnSpPr/>
          <p:nvPr>
            <p:custDataLst>
              <p:tags r:id="rId51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1" name="cdtMasterTags_CL18 Id3091"/>
          <p:cNvCxnSpPr/>
          <p:nvPr>
            <p:custDataLst>
              <p:tags r:id="rId52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2" name="cdtMasterTags_CL19 Id3092"/>
          <p:cNvCxnSpPr/>
          <p:nvPr>
            <p:custDataLst>
              <p:tags r:id="rId53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3" name="cdtMasterTags_CL20 Id3093"/>
          <p:cNvCxnSpPr/>
          <p:nvPr>
            <p:custDataLst>
              <p:tags r:id="rId54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4" name="cdtMasterTags_CL21 Id3094"/>
          <p:cNvCxnSpPr/>
          <p:nvPr>
            <p:custDataLst>
              <p:tags r:id="rId55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5" name="cdtMasterTags_CL22 Id3095"/>
          <p:cNvCxnSpPr/>
          <p:nvPr>
            <p:custDataLst>
              <p:tags r:id="rId56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6" name="cdtMasterTags"/>
          <p:cNvCxnSpPr/>
          <p:nvPr>
            <p:custDataLst>
              <p:tags r:id="rId57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4" name="Gruppieren 3"/>
          <p:cNvGrpSpPr/>
          <p:nvPr/>
        </p:nvGrpSpPr>
        <p:grpSpPr>
          <a:xfrm>
            <a:off x="-215888" y="-216000"/>
            <a:ext cx="12622226" cy="7290000"/>
            <a:chOff x="-216000" y="-216000"/>
            <a:chExt cx="12628800" cy="7290000"/>
          </a:xfrm>
        </p:grpSpPr>
        <p:cxnSp>
          <p:nvCxnSpPr>
            <p:cNvPr id="3" name="Gerade Verbindung 2"/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6" name="Gerade Verbindung 35"/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7" name="Gerade Verbindung 36"/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8" name="Gerade Verbindung 37"/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9" name="Gerade Verbindung 38"/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0" name="Gerade Verbindung 39"/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2" name="Gerade Verbindung 41"/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3" name="Gerade Verbindung 42"/>
            <p:cNvCxnSpPr/>
            <p:nvPr userDrawn="1"/>
          </p:nvCxnSpPr>
          <p:spPr bwMode="auto">
            <a:xfrm rot="5400000">
              <a:off x="123228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4" name="Gerade Verbindung 43"/>
            <p:cNvCxnSpPr/>
            <p:nvPr userDrawn="1"/>
          </p:nvCxnSpPr>
          <p:spPr bwMode="auto">
            <a:xfrm rot="5400000">
              <a:off x="123228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5" name="Gerade Verbindung 44"/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2" name="Gerade Verbindung 51"/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3" name="Gerade Verbindung 52"/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4" name="Gerade Verbindung 53"/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5" name="Gerade Verbindung 54"/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6" name="Gerade Verbindung 55"/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7" name="Gerade Verbindung 56"/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9" name="Gerade Verbindung 58"/>
            <p:cNvCxnSpPr/>
            <p:nvPr userDrawn="1"/>
          </p:nvCxnSpPr>
          <p:spPr bwMode="auto">
            <a:xfrm rot="5400000">
              <a:off x="-1260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0" name="Gerade Verbindung 59"/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1" name="Gerade Verbindung 60"/>
            <p:cNvCxnSpPr/>
            <p:nvPr userDrawn="1"/>
          </p:nvCxnSpPr>
          <p:spPr bwMode="auto">
            <a:xfrm rot="5400000">
              <a:off x="-1260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2" name="Gerade Verbindung 61"/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63" name="cdtText Box 133 Id16"/>
          <p:cNvSpPr txBox="1">
            <a:spLocks noChangeArrowheads="1"/>
          </p:cNvSpPr>
          <p:nvPr>
            <p:custDataLst>
              <p:tags r:id="rId58"/>
            </p:custDataLst>
          </p:nvPr>
        </p:nvSpPr>
        <p:spPr bwMode="auto">
          <a:xfrm>
            <a:off x="0" y="6166801"/>
            <a:ext cx="121920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626074" tIns="143925" rIns="3209528" bIns="0" anchor="ctr"/>
          <a:lstStyle/>
          <a:p>
            <a:r>
              <a:rPr lang="de-DE" sz="999" b="1" noProof="0" dirty="0">
                <a:solidFill>
                  <a:srgbClr val="879BAA"/>
                </a:solidFill>
              </a:rPr>
              <a:t>Intern © Siemens 20XX</a:t>
            </a:r>
          </a:p>
        </p:txBody>
      </p:sp>
      <p:sp>
        <p:nvSpPr>
          <p:cNvPr id="64" name="cdtTextBox 12 Id17"/>
          <p:cNvSpPr txBox="1"/>
          <p:nvPr>
            <p:custDataLst>
              <p:tags r:id="rId59"/>
            </p:custDataLst>
          </p:nvPr>
        </p:nvSpPr>
        <p:spPr>
          <a:xfrm>
            <a:off x="0" y="6562800"/>
            <a:ext cx="3930183" cy="295200"/>
          </a:xfrm>
          <a:prstGeom prst="rect">
            <a:avLst/>
          </a:prstGeom>
          <a:noFill/>
        </p:spPr>
        <p:txBody>
          <a:bodyPr wrap="square" lIns="1907007" tIns="0" rIns="0" bIns="11514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fld id="{E042B141-87F5-4391-8598-2E9BD06E0248}" type="datetime1">
              <a:rPr lang="de-DE" sz="999" noProof="0" smtClean="0">
                <a:solidFill>
                  <a:srgbClr val="000000"/>
                </a:solidFill>
              </a:rPr>
              <a:t>26.04.2023</a:t>
            </a:fld>
            <a:endParaRPr lang="de-DE" sz="999" noProof="0" dirty="0">
              <a:solidFill>
                <a:srgbClr val="000000"/>
              </a:solidFill>
            </a:endParaRPr>
          </a:p>
        </p:txBody>
      </p:sp>
      <p:sp>
        <p:nvSpPr>
          <p:cNvPr id="65" name="cdtTextBox 11 Id18"/>
          <p:cNvSpPr txBox="1"/>
          <p:nvPr>
            <p:custDataLst>
              <p:tags r:id="rId60"/>
            </p:custDataLst>
          </p:nvPr>
        </p:nvSpPr>
        <p:spPr>
          <a:xfrm>
            <a:off x="1" y="6562800"/>
            <a:ext cx="1764366" cy="295200"/>
          </a:xfrm>
          <a:prstGeom prst="rect">
            <a:avLst/>
          </a:prstGeom>
          <a:noFill/>
        </p:spPr>
        <p:txBody>
          <a:bodyPr wrap="square" lIns="626074" tIns="0" rIns="0" bIns="115140" rtlCol="0" anchor="t" anchorCtr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de-DE" sz="999" noProof="0" dirty="0">
                <a:solidFill>
                  <a:srgbClr val="000000"/>
                </a:solidFill>
              </a:rPr>
              <a:t>Seite </a:t>
            </a:r>
            <a:fld id="{91E7552C-A157-4A4F-8E99-698C0325FC94}" type="slidenum">
              <a:rPr lang="de-DE" sz="999" noProof="0" smtClean="0">
                <a:solidFill>
                  <a:srgbClr val="000000"/>
                </a:solidFill>
              </a:rPr>
              <a:pPr>
                <a:lnSpc>
                  <a:spcPct val="110000"/>
                </a:lnSpc>
                <a:spcBef>
                  <a:spcPts val="0"/>
                </a:spcBef>
              </a:pPr>
              <a:t>‹Nr.›</a:t>
            </a:fld>
            <a:r>
              <a:rPr lang="de-DE" sz="999" noProof="0" dirty="0">
                <a:solidFill>
                  <a:srgbClr val="000000"/>
                </a:solidFill>
              </a:rPr>
              <a:t> von 45</a:t>
            </a:r>
          </a:p>
        </p:txBody>
      </p:sp>
      <p:sp>
        <p:nvSpPr>
          <p:cNvPr id="66" name="cdtTextBox 13 Id19"/>
          <p:cNvSpPr txBox="1"/>
          <p:nvPr>
            <p:custDataLst>
              <p:tags r:id="rId61"/>
            </p:custDataLst>
          </p:nvPr>
        </p:nvSpPr>
        <p:spPr>
          <a:xfrm>
            <a:off x="3785795" y="6415200"/>
            <a:ext cx="8406206" cy="295200"/>
          </a:xfrm>
          <a:prstGeom prst="rect">
            <a:avLst/>
          </a:prstGeom>
          <a:noFill/>
        </p:spPr>
        <p:txBody>
          <a:bodyPr wrap="square" lIns="0" tIns="0" rIns="482149" bIns="115140" rtlCol="0">
            <a:noAutofit/>
          </a:bodyPr>
          <a:lstStyle/>
          <a:p>
            <a:pPr algn="r">
              <a:lnSpc>
                <a:spcPct val="110000"/>
              </a:lnSpc>
              <a:spcBef>
                <a:spcPts val="0"/>
              </a:spcBef>
            </a:pPr>
            <a:r>
              <a:rPr lang="de-DE" sz="999" noProof="0" dirty="0">
                <a:solidFill>
                  <a:srgbClr val="000000"/>
                </a:solidFill>
              </a:rPr>
              <a:t>Linda </a:t>
            </a:r>
            <a:r>
              <a:rPr lang="de-DE" sz="999" noProof="0" dirty="0" err="1">
                <a:solidFill>
                  <a:srgbClr val="000000"/>
                </a:solidFill>
              </a:rPr>
              <a:t>Heirnich</a:t>
            </a:r>
            <a:endParaRPr lang="de-DE" sz="999" noProof="0" dirty="0">
              <a:solidFill>
                <a:srgbClr val="000000"/>
              </a:solidFill>
            </a:endParaRPr>
          </a:p>
          <a:p>
            <a:pPr algn="r">
              <a:lnSpc>
                <a:spcPct val="110000"/>
              </a:lnSpc>
              <a:spcBef>
                <a:spcPts val="0"/>
              </a:spcBef>
            </a:pPr>
            <a:r>
              <a:rPr lang="de-DE" sz="999" noProof="0" dirty="0">
                <a:solidFill>
                  <a:srgbClr val="000000"/>
                </a:solidFill>
              </a:rPr>
              <a:t>Elektronische Speicher und Bussysteme					Erkan Garan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F3582F6E-5F7D-48FE-82D2-A2934A33A0EF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9549189" y="324000"/>
            <a:ext cx="2158876" cy="913680"/>
          </a:xfrm>
          <a:prstGeom prst="rect">
            <a:avLst/>
          </a:prstGeom>
        </p:spPr>
      </p:pic>
      <p:grpSp>
        <p:nvGrpSpPr>
          <p:cNvPr id="67" name="Group 33">
            <a:extLst>
              <a:ext uri="{FF2B5EF4-FFF2-40B4-BE49-F238E27FC236}">
                <a16:creationId xmlns:a16="http://schemas.microsoft.com/office/drawing/2014/main" id="{F1FCEF5E-6902-4EF6-A989-3EFC6B9F0DD5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9550189" y="323850"/>
            <a:ext cx="2157876" cy="914400"/>
            <a:chOff x="6019" y="204"/>
            <a:chExt cx="1360" cy="576"/>
          </a:xfrm>
        </p:grpSpPr>
        <p:sp>
          <p:nvSpPr>
            <p:cNvPr id="68" name="AutoShape 32">
              <a:extLst>
                <a:ext uri="{FF2B5EF4-FFF2-40B4-BE49-F238E27FC236}">
                  <a16:creationId xmlns:a16="http://schemas.microsoft.com/office/drawing/2014/main" id="{46BEABC7-FE2F-43A2-B24D-84EB65F876A1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gray">
            <a:xfrm>
              <a:off x="6019" y="204"/>
              <a:ext cx="1360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69" name="Rectangle 34">
              <a:extLst>
                <a:ext uri="{FF2B5EF4-FFF2-40B4-BE49-F238E27FC236}">
                  <a16:creationId xmlns:a16="http://schemas.microsoft.com/office/drawing/2014/main" id="{28FA8093-57C7-47DF-A72A-B0668D22D4CC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6019" y="204"/>
              <a:ext cx="1360" cy="57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70" name="Freeform 35">
              <a:extLst>
                <a:ext uri="{FF2B5EF4-FFF2-40B4-BE49-F238E27FC236}">
                  <a16:creationId xmlns:a16="http://schemas.microsoft.com/office/drawing/2014/main" id="{C4EBCFB9-EF6C-40E5-9D34-8B88A4E0C1BD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6765" y="562"/>
              <a:ext cx="98" cy="156"/>
            </a:xfrm>
            <a:custGeom>
              <a:avLst/>
              <a:gdLst>
                <a:gd name="T0" fmla="*/ 705 w 1179"/>
                <a:gd name="T1" fmla="*/ 998 h 1866"/>
                <a:gd name="T2" fmla="*/ 588 w 1179"/>
                <a:gd name="T3" fmla="*/ 1280 h 1866"/>
                <a:gd name="T4" fmla="*/ 458 w 1179"/>
                <a:gd name="T5" fmla="*/ 1547 h 1866"/>
                <a:gd name="T6" fmla="*/ 277 w 1179"/>
                <a:gd name="T7" fmla="*/ 1824 h 1866"/>
                <a:gd name="T8" fmla="*/ 270 w 1179"/>
                <a:gd name="T9" fmla="*/ 1854 h 1866"/>
                <a:gd name="T10" fmla="*/ 295 w 1179"/>
                <a:gd name="T11" fmla="*/ 1866 h 1866"/>
                <a:gd name="T12" fmla="*/ 363 w 1179"/>
                <a:gd name="T13" fmla="*/ 1834 h 1866"/>
                <a:gd name="T14" fmla="*/ 442 w 1179"/>
                <a:gd name="T15" fmla="*/ 1757 h 1866"/>
                <a:gd name="T16" fmla="*/ 627 w 1179"/>
                <a:gd name="T17" fmla="*/ 1494 h 1866"/>
                <a:gd name="T18" fmla="*/ 832 w 1179"/>
                <a:gd name="T19" fmla="*/ 1110 h 1866"/>
                <a:gd name="T20" fmla="*/ 972 w 1179"/>
                <a:gd name="T21" fmla="*/ 852 h 1866"/>
                <a:gd name="T22" fmla="*/ 1080 w 1179"/>
                <a:gd name="T23" fmla="*/ 704 h 1866"/>
                <a:gd name="T24" fmla="*/ 1172 w 1179"/>
                <a:gd name="T25" fmla="*/ 601 h 1866"/>
                <a:gd name="T26" fmla="*/ 1178 w 1179"/>
                <a:gd name="T27" fmla="*/ 575 h 1866"/>
                <a:gd name="T28" fmla="*/ 1137 w 1179"/>
                <a:gd name="T29" fmla="*/ 537 h 1866"/>
                <a:gd name="T30" fmla="*/ 1056 w 1179"/>
                <a:gd name="T31" fmla="*/ 517 h 1866"/>
                <a:gd name="T32" fmla="*/ 1012 w 1179"/>
                <a:gd name="T33" fmla="*/ 528 h 1866"/>
                <a:gd name="T34" fmla="*/ 948 w 1179"/>
                <a:gd name="T35" fmla="*/ 593 h 1866"/>
                <a:gd name="T36" fmla="*/ 778 w 1179"/>
                <a:gd name="T37" fmla="*/ 756 h 1866"/>
                <a:gd name="T38" fmla="*/ 713 w 1179"/>
                <a:gd name="T39" fmla="*/ 790 h 1866"/>
                <a:gd name="T40" fmla="*/ 676 w 1179"/>
                <a:gd name="T41" fmla="*/ 779 h 1866"/>
                <a:gd name="T42" fmla="*/ 653 w 1179"/>
                <a:gd name="T43" fmla="*/ 730 h 1866"/>
                <a:gd name="T44" fmla="*/ 655 w 1179"/>
                <a:gd name="T45" fmla="*/ 622 h 1866"/>
                <a:gd name="T46" fmla="*/ 650 w 1179"/>
                <a:gd name="T47" fmla="*/ 579 h 1866"/>
                <a:gd name="T48" fmla="*/ 622 w 1179"/>
                <a:gd name="T49" fmla="*/ 552 h 1866"/>
                <a:gd name="T50" fmla="*/ 493 w 1179"/>
                <a:gd name="T51" fmla="*/ 530 h 1866"/>
                <a:gd name="T52" fmla="*/ 272 w 1179"/>
                <a:gd name="T53" fmla="*/ 517 h 1866"/>
                <a:gd name="T54" fmla="*/ 340 w 1179"/>
                <a:gd name="T55" fmla="*/ 248 h 1866"/>
                <a:gd name="T56" fmla="*/ 393 w 1179"/>
                <a:gd name="T57" fmla="*/ 122 h 1866"/>
                <a:gd name="T58" fmla="*/ 426 w 1179"/>
                <a:gd name="T59" fmla="*/ 45 h 1866"/>
                <a:gd name="T60" fmla="*/ 397 w 1179"/>
                <a:gd name="T61" fmla="*/ 16 h 1866"/>
                <a:gd name="T62" fmla="*/ 333 w 1179"/>
                <a:gd name="T63" fmla="*/ 0 h 1866"/>
                <a:gd name="T64" fmla="*/ 279 w 1179"/>
                <a:gd name="T65" fmla="*/ 11 h 1866"/>
                <a:gd name="T66" fmla="*/ 240 w 1179"/>
                <a:gd name="T67" fmla="*/ 61 h 1866"/>
                <a:gd name="T68" fmla="*/ 150 w 1179"/>
                <a:gd name="T69" fmla="*/ 340 h 1866"/>
                <a:gd name="T70" fmla="*/ 89 w 1179"/>
                <a:gd name="T71" fmla="*/ 509 h 1866"/>
                <a:gd name="T72" fmla="*/ 11 w 1179"/>
                <a:gd name="T73" fmla="*/ 514 h 1866"/>
                <a:gd name="T74" fmla="*/ 0 w 1179"/>
                <a:gd name="T75" fmla="*/ 531 h 1866"/>
                <a:gd name="T76" fmla="*/ 25 w 1179"/>
                <a:gd name="T77" fmla="*/ 588 h 1866"/>
                <a:gd name="T78" fmla="*/ 69 w 1179"/>
                <a:gd name="T79" fmla="*/ 627 h 1866"/>
                <a:gd name="T80" fmla="*/ 100 w 1179"/>
                <a:gd name="T81" fmla="*/ 669 h 1866"/>
                <a:gd name="T82" fmla="*/ 102 w 1179"/>
                <a:gd name="T83" fmla="*/ 825 h 1866"/>
                <a:gd name="T84" fmla="*/ 141 w 1179"/>
                <a:gd name="T85" fmla="*/ 948 h 1866"/>
                <a:gd name="T86" fmla="*/ 220 w 1179"/>
                <a:gd name="T87" fmla="*/ 1011 h 1866"/>
                <a:gd name="T88" fmla="*/ 273 w 1179"/>
                <a:gd name="T89" fmla="*/ 1012 h 1866"/>
                <a:gd name="T90" fmla="*/ 282 w 1179"/>
                <a:gd name="T91" fmla="*/ 989 h 1866"/>
                <a:gd name="T92" fmla="*/ 251 w 1179"/>
                <a:gd name="T93" fmla="*/ 888 h 1866"/>
                <a:gd name="T94" fmla="*/ 244 w 1179"/>
                <a:gd name="T95" fmla="*/ 748 h 1866"/>
                <a:gd name="T96" fmla="*/ 282 w 1179"/>
                <a:gd name="T97" fmla="*/ 625 h 1866"/>
                <a:gd name="T98" fmla="*/ 428 w 1179"/>
                <a:gd name="T99" fmla="*/ 608 h 1866"/>
                <a:gd name="T100" fmla="*/ 477 w 1179"/>
                <a:gd name="T101" fmla="*/ 617 h 1866"/>
                <a:gd name="T102" fmla="*/ 483 w 1179"/>
                <a:gd name="T103" fmla="*/ 645 h 1866"/>
                <a:gd name="T104" fmla="*/ 495 w 1179"/>
                <a:gd name="T105" fmla="*/ 741 h 1866"/>
                <a:gd name="T106" fmla="*/ 539 w 1179"/>
                <a:gd name="T107" fmla="*/ 816 h 1866"/>
                <a:gd name="T108" fmla="*/ 600 w 1179"/>
                <a:gd name="T109" fmla="*/ 858 h 1866"/>
                <a:gd name="T110" fmla="*/ 682 w 1179"/>
                <a:gd name="T111" fmla="*/ 882 h 1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79" h="1866">
                  <a:moveTo>
                    <a:pt x="756" y="885"/>
                  </a:moveTo>
                  <a:lnTo>
                    <a:pt x="752" y="893"/>
                  </a:lnTo>
                  <a:lnTo>
                    <a:pt x="741" y="919"/>
                  </a:lnTo>
                  <a:lnTo>
                    <a:pt x="729" y="944"/>
                  </a:lnTo>
                  <a:lnTo>
                    <a:pt x="718" y="971"/>
                  </a:lnTo>
                  <a:lnTo>
                    <a:pt x="705" y="998"/>
                  </a:lnTo>
                  <a:lnTo>
                    <a:pt x="694" y="1026"/>
                  </a:lnTo>
                  <a:lnTo>
                    <a:pt x="682" y="1054"/>
                  </a:lnTo>
                  <a:lnTo>
                    <a:pt x="671" y="1083"/>
                  </a:lnTo>
                  <a:lnTo>
                    <a:pt x="659" y="1112"/>
                  </a:lnTo>
                  <a:lnTo>
                    <a:pt x="624" y="1194"/>
                  </a:lnTo>
                  <a:lnTo>
                    <a:pt x="588" y="1280"/>
                  </a:lnTo>
                  <a:lnTo>
                    <a:pt x="569" y="1324"/>
                  </a:lnTo>
                  <a:lnTo>
                    <a:pt x="548" y="1368"/>
                  </a:lnTo>
                  <a:lnTo>
                    <a:pt x="527" y="1412"/>
                  </a:lnTo>
                  <a:lnTo>
                    <a:pt x="506" y="1457"/>
                  </a:lnTo>
                  <a:lnTo>
                    <a:pt x="482" y="1501"/>
                  </a:lnTo>
                  <a:lnTo>
                    <a:pt x="458" y="1547"/>
                  </a:lnTo>
                  <a:lnTo>
                    <a:pt x="432" y="1593"/>
                  </a:lnTo>
                  <a:lnTo>
                    <a:pt x="405" y="1639"/>
                  </a:lnTo>
                  <a:lnTo>
                    <a:pt x="375" y="1685"/>
                  </a:lnTo>
                  <a:lnTo>
                    <a:pt x="344" y="1731"/>
                  </a:lnTo>
                  <a:lnTo>
                    <a:pt x="312" y="1778"/>
                  </a:lnTo>
                  <a:lnTo>
                    <a:pt x="277" y="1824"/>
                  </a:lnTo>
                  <a:lnTo>
                    <a:pt x="272" y="1832"/>
                  </a:lnTo>
                  <a:lnTo>
                    <a:pt x="269" y="1840"/>
                  </a:lnTo>
                  <a:lnTo>
                    <a:pt x="269" y="1844"/>
                  </a:lnTo>
                  <a:lnTo>
                    <a:pt x="268" y="1847"/>
                  </a:lnTo>
                  <a:lnTo>
                    <a:pt x="269" y="1851"/>
                  </a:lnTo>
                  <a:lnTo>
                    <a:pt x="270" y="1854"/>
                  </a:lnTo>
                  <a:lnTo>
                    <a:pt x="272" y="1857"/>
                  </a:lnTo>
                  <a:lnTo>
                    <a:pt x="274" y="1859"/>
                  </a:lnTo>
                  <a:lnTo>
                    <a:pt x="276" y="1861"/>
                  </a:lnTo>
                  <a:lnTo>
                    <a:pt x="279" y="1863"/>
                  </a:lnTo>
                  <a:lnTo>
                    <a:pt x="287" y="1865"/>
                  </a:lnTo>
                  <a:lnTo>
                    <a:pt x="295" y="1866"/>
                  </a:lnTo>
                  <a:lnTo>
                    <a:pt x="306" y="1865"/>
                  </a:lnTo>
                  <a:lnTo>
                    <a:pt x="317" y="1862"/>
                  </a:lnTo>
                  <a:lnTo>
                    <a:pt x="327" y="1858"/>
                  </a:lnTo>
                  <a:lnTo>
                    <a:pt x="338" y="1852"/>
                  </a:lnTo>
                  <a:lnTo>
                    <a:pt x="350" y="1843"/>
                  </a:lnTo>
                  <a:lnTo>
                    <a:pt x="363" y="1834"/>
                  </a:lnTo>
                  <a:lnTo>
                    <a:pt x="375" y="1824"/>
                  </a:lnTo>
                  <a:lnTo>
                    <a:pt x="388" y="1813"/>
                  </a:lnTo>
                  <a:lnTo>
                    <a:pt x="401" y="1801"/>
                  </a:lnTo>
                  <a:lnTo>
                    <a:pt x="415" y="1786"/>
                  </a:lnTo>
                  <a:lnTo>
                    <a:pt x="429" y="1772"/>
                  </a:lnTo>
                  <a:lnTo>
                    <a:pt x="442" y="1757"/>
                  </a:lnTo>
                  <a:lnTo>
                    <a:pt x="471" y="1722"/>
                  </a:lnTo>
                  <a:lnTo>
                    <a:pt x="500" y="1684"/>
                  </a:lnTo>
                  <a:lnTo>
                    <a:pt x="531" y="1642"/>
                  </a:lnTo>
                  <a:lnTo>
                    <a:pt x="563" y="1596"/>
                  </a:lnTo>
                  <a:lnTo>
                    <a:pt x="594" y="1547"/>
                  </a:lnTo>
                  <a:lnTo>
                    <a:pt x="627" y="1494"/>
                  </a:lnTo>
                  <a:lnTo>
                    <a:pt x="661" y="1438"/>
                  </a:lnTo>
                  <a:lnTo>
                    <a:pt x="694" y="1379"/>
                  </a:lnTo>
                  <a:lnTo>
                    <a:pt x="728" y="1317"/>
                  </a:lnTo>
                  <a:lnTo>
                    <a:pt x="763" y="1250"/>
                  </a:lnTo>
                  <a:lnTo>
                    <a:pt x="797" y="1181"/>
                  </a:lnTo>
                  <a:lnTo>
                    <a:pt x="832" y="1110"/>
                  </a:lnTo>
                  <a:lnTo>
                    <a:pt x="858" y="1056"/>
                  </a:lnTo>
                  <a:lnTo>
                    <a:pt x="883" y="1008"/>
                  </a:lnTo>
                  <a:lnTo>
                    <a:pt x="906" y="964"/>
                  </a:lnTo>
                  <a:lnTo>
                    <a:pt x="930" y="923"/>
                  </a:lnTo>
                  <a:lnTo>
                    <a:pt x="951" y="886"/>
                  </a:lnTo>
                  <a:lnTo>
                    <a:pt x="972" y="852"/>
                  </a:lnTo>
                  <a:lnTo>
                    <a:pt x="992" y="822"/>
                  </a:lnTo>
                  <a:lnTo>
                    <a:pt x="1010" y="793"/>
                  </a:lnTo>
                  <a:lnTo>
                    <a:pt x="1029" y="768"/>
                  </a:lnTo>
                  <a:lnTo>
                    <a:pt x="1047" y="745"/>
                  </a:lnTo>
                  <a:lnTo>
                    <a:pt x="1063" y="724"/>
                  </a:lnTo>
                  <a:lnTo>
                    <a:pt x="1080" y="704"/>
                  </a:lnTo>
                  <a:lnTo>
                    <a:pt x="1110" y="670"/>
                  </a:lnTo>
                  <a:lnTo>
                    <a:pt x="1139" y="639"/>
                  </a:lnTo>
                  <a:lnTo>
                    <a:pt x="1152" y="625"/>
                  </a:lnTo>
                  <a:lnTo>
                    <a:pt x="1164" y="610"/>
                  </a:lnTo>
                  <a:lnTo>
                    <a:pt x="1169" y="606"/>
                  </a:lnTo>
                  <a:lnTo>
                    <a:pt x="1172" y="601"/>
                  </a:lnTo>
                  <a:lnTo>
                    <a:pt x="1175" y="597"/>
                  </a:lnTo>
                  <a:lnTo>
                    <a:pt x="1177" y="592"/>
                  </a:lnTo>
                  <a:lnTo>
                    <a:pt x="1178" y="588"/>
                  </a:lnTo>
                  <a:lnTo>
                    <a:pt x="1179" y="584"/>
                  </a:lnTo>
                  <a:lnTo>
                    <a:pt x="1179" y="580"/>
                  </a:lnTo>
                  <a:lnTo>
                    <a:pt x="1178" y="575"/>
                  </a:lnTo>
                  <a:lnTo>
                    <a:pt x="1175" y="569"/>
                  </a:lnTo>
                  <a:lnTo>
                    <a:pt x="1171" y="561"/>
                  </a:lnTo>
                  <a:lnTo>
                    <a:pt x="1164" y="555"/>
                  </a:lnTo>
                  <a:lnTo>
                    <a:pt x="1157" y="549"/>
                  </a:lnTo>
                  <a:lnTo>
                    <a:pt x="1148" y="543"/>
                  </a:lnTo>
                  <a:lnTo>
                    <a:pt x="1137" y="537"/>
                  </a:lnTo>
                  <a:lnTo>
                    <a:pt x="1125" y="532"/>
                  </a:lnTo>
                  <a:lnTo>
                    <a:pt x="1111" y="527"/>
                  </a:lnTo>
                  <a:lnTo>
                    <a:pt x="1092" y="521"/>
                  </a:lnTo>
                  <a:lnTo>
                    <a:pt x="1074" y="518"/>
                  </a:lnTo>
                  <a:lnTo>
                    <a:pt x="1065" y="517"/>
                  </a:lnTo>
                  <a:lnTo>
                    <a:pt x="1056" y="517"/>
                  </a:lnTo>
                  <a:lnTo>
                    <a:pt x="1049" y="517"/>
                  </a:lnTo>
                  <a:lnTo>
                    <a:pt x="1041" y="518"/>
                  </a:lnTo>
                  <a:lnTo>
                    <a:pt x="1034" y="520"/>
                  </a:lnTo>
                  <a:lnTo>
                    <a:pt x="1027" y="522"/>
                  </a:lnTo>
                  <a:lnTo>
                    <a:pt x="1020" y="525"/>
                  </a:lnTo>
                  <a:lnTo>
                    <a:pt x="1012" y="528"/>
                  </a:lnTo>
                  <a:lnTo>
                    <a:pt x="1006" y="532"/>
                  </a:lnTo>
                  <a:lnTo>
                    <a:pt x="1000" y="537"/>
                  </a:lnTo>
                  <a:lnTo>
                    <a:pt x="994" y="542"/>
                  </a:lnTo>
                  <a:lnTo>
                    <a:pt x="989" y="548"/>
                  </a:lnTo>
                  <a:lnTo>
                    <a:pt x="985" y="551"/>
                  </a:lnTo>
                  <a:lnTo>
                    <a:pt x="948" y="593"/>
                  </a:lnTo>
                  <a:lnTo>
                    <a:pt x="909" y="635"/>
                  </a:lnTo>
                  <a:lnTo>
                    <a:pt x="870" y="675"/>
                  </a:lnTo>
                  <a:lnTo>
                    <a:pt x="832" y="711"/>
                  </a:lnTo>
                  <a:lnTo>
                    <a:pt x="813" y="728"/>
                  </a:lnTo>
                  <a:lnTo>
                    <a:pt x="795" y="743"/>
                  </a:lnTo>
                  <a:lnTo>
                    <a:pt x="778" y="756"/>
                  </a:lnTo>
                  <a:lnTo>
                    <a:pt x="762" y="769"/>
                  </a:lnTo>
                  <a:lnTo>
                    <a:pt x="746" y="778"/>
                  </a:lnTo>
                  <a:lnTo>
                    <a:pt x="732" y="784"/>
                  </a:lnTo>
                  <a:lnTo>
                    <a:pt x="725" y="787"/>
                  </a:lnTo>
                  <a:lnTo>
                    <a:pt x="719" y="789"/>
                  </a:lnTo>
                  <a:lnTo>
                    <a:pt x="713" y="790"/>
                  </a:lnTo>
                  <a:lnTo>
                    <a:pt x="707" y="790"/>
                  </a:lnTo>
                  <a:lnTo>
                    <a:pt x="697" y="789"/>
                  </a:lnTo>
                  <a:lnTo>
                    <a:pt x="688" y="786"/>
                  </a:lnTo>
                  <a:lnTo>
                    <a:pt x="684" y="784"/>
                  </a:lnTo>
                  <a:lnTo>
                    <a:pt x="680" y="782"/>
                  </a:lnTo>
                  <a:lnTo>
                    <a:pt x="676" y="779"/>
                  </a:lnTo>
                  <a:lnTo>
                    <a:pt x="673" y="776"/>
                  </a:lnTo>
                  <a:lnTo>
                    <a:pt x="668" y="770"/>
                  </a:lnTo>
                  <a:lnTo>
                    <a:pt x="664" y="762"/>
                  </a:lnTo>
                  <a:lnTo>
                    <a:pt x="661" y="755"/>
                  </a:lnTo>
                  <a:lnTo>
                    <a:pt x="657" y="747"/>
                  </a:lnTo>
                  <a:lnTo>
                    <a:pt x="653" y="730"/>
                  </a:lnTo>
                  <a:lnTo>
                    <a:pt x="651" y="711"/>
                  </a:lnTo>
                  <a:lnTo>
                    <a:pt x="651" y="692"/>
                  </a:lnTo>
                  <a:lnTo>
                    <a:pt x="651" y="672"/>
                  </a:lnTo>
                  <a:lnTo>
                    <a:pt x="653" y="652"/>
                  </a:lnTo>
                  <a:lnTo>
                    <a:pt x="654" y="634"/>
                  </a:lnTo>
                  <a:lnTo>
                    <a:pt x="655" y="622"/>
                  </a:lnTo>
                  <a:lnTo>
                    <a:pt x="656" y="611"/>
                  </a:lnTo>
                  <a:lnTo>
                    <a:pt x="656" y="604"/>
                  </a:lnTo>
                  <a:lnTo>
                    <a:pt x="655" y="597"/>
                  </a:lnTo>
                  <a:lnTo>
                    <a:pt x="654" y="591"/>
                  </a:lnTo>
                  <a:lnTo>
                    <a:pt x="652" y="585"/>
                  </a:lnTo>
                  <a:lnTo>
                    <a:pt x="650" y="579"/>
                  </a:lnTo>
                  <a:lnTo>
                    <a:pt x="647" y="574"/>
                  </a:lnTo>
                  <a:lnTo>
                    <a:pt x="644" y="569"/>
                  </a:lnTo>
                  <a:lnTo>
                    <a:pt x="639" y="564"/>
                  </a:lnTo>
                  <a:lnTo>
                    <a:pt x="634" y="560"/>
                  </a:lnTo>
                  <a:lnTo>
                    <a:pt x="629" y="556"/>
                  </a:lnTo>
                  <a:lnTo>
                    <a:pt x="622" y="552"/>
                  </a:lnTo>
                  <a:lnTo>
                    <a:pt x="615" y="549"/>
                  </a:lnTo>
                  <a:lnTo>
                    <a:pt x="598" y="544"/>
                  </a:lnTo>
                  <a:lnTo>
                    <a:pt x="578" y="539"/>
                  </a:lnTo>
                  <a:lnTo>
                    <a:pt x="558" y="537"/>
                  </a:lnTo>
                  <a:lnTo>
                    <a:pt x="529" y="533"/>
                  </a:lnTo>
                  <a:lnTo>
                    <a:pt x="493" y="530"/>
                  </a:lnTo>
                  <a:lnTo>
                    <a:pt x="453" y="527"/>
                  </a:lnTo>
                  <a:lnTo>
                    <a:pt x="411" y="525"/>
                  </a:lnTo>
                  <a:lnTo>
                    <a:pt x="366" y="522"/>
                  </a:lnTo>
                  <a:lnTo>
                    <a:pt x="322" y="520"/>
                  </a:lnTo>
                  <a:lnTo>
                    <a:pt x="279" y="517"/>
                  </a:lnTo>
                  <a:lnTo>
                    <a:pt x="272" y="517"/>
                  </a:lnTo>
                  <a:lnTo>
                    <a:pt x="273" y="510"/>
                  </a:lnTo>
                  <a:lnTo>
                    <a:pt x="286" y="448"/>
                  </a:lnTo>
                  <a:lnTo>
                    <a:pt x="300" y="387"/>
                  </a:lnTo>
                  <a:lnTo>
                    <a:pt x="316" y="329"/>
                  </a:lnTo>
                  <a:lnTo>
                    <a:pt x="332" y="274"/>
                  </a:lnTo>
                  <a:lnTo>
                    <a:pt x="340" y="248"/>
                  </a:lnTo>
                  <a:lnTo>
                    <a:pt x="349" y="223"/>
                  </a:lnTo>
                  <a:lnTo>
                    <a:pt x="358" y="199"/>
                  </a:lnTo>
                  <a:lnTo>
                    <a:pt x="367" y="178"/>
                  </a:lnTo>
                  <a:lnTo>
                    <a:pt x="376" y="157"/>
                  </a:lnTo>
                  <a:lnTo>
                    <a:pt x="384" y="138"/>
                  </a:lnTo>
                  <a:lnTo>
                    <a:pt x="393" y="122"/>
                  </a:lnTo>
                  <a:lnTo>
                    <a:pt x="401" y="106"/>
                  </a:lnTo>
                  <a:lnTo>
                    <a:pt x="413" y="86"/>
                  </a:lnTo>
                  <a:lnTo>
                    <a:pt x="422" y="67"/>
                  </a:lnTo>
                  <a:lnTo>
                    <a:pt x="425" y="59"/>
                  </a:lnTo>
                  <a:lnTo>
                    <a:pt x="426" y="52"/>
                  </a:lnTo>
                  <a:lnTo>
                    <a:pt x="426" y="45"/>
                  </a:lnTo>
                  <a:lnTo>
                    <a:pt x="424" y="39"/>
                  </a:lnTo>
                  <a:lnTo>
                    <a:pt x="422" y="34"/>
                  </a:lnTo>
                  <a:lnTo>
                    <a:pt x="418" y="30"/>
                  </a:lnTo>
                  <a:lnTo>
                    <a:pt x="413" y="25"/>
                  </a:lnTo>
                  <a:lnTo>
                    <a:pt x="406" y="20"/>
                  </a:lnTo>
                  <a:lnTo>
                    <a:pt x="397" y="16"/>
                  </a:lnTo>
                  <a:lnTo>
                    <a:pt x="387" y="13"/>
                  </a:lnTo>
                  <a:lnTo>
                    <a:pt x="376" y="9"/>
                  </a:lnTo>
                  <a:lnTo>
                    <a:pt x="364" y="6"/>
                  </a:lnTo>
                  <a:lnTo>
                    <a:pt x="353" y="3"/>
                  </a:lnTo>
                  <a:lnTo>
                    <a:pt x="342" y="1"/>
                  </a:lnTo>
                  <a:lnTo>
                    <a:pt x="333" y="0"/>
                  </a:lnTo>
                  <a:lnTo>
                    <a:pt x="323" y="0"/>
                  </a:lnTo>
                  <a:lnTo>
                    <a:pt x="313" y="1"/>
                  </a:lnTo>
                  <a:lnTo>
                    <a:pt x="304" y="2"/>
                  </a:lnTo>
                  <a:lnTo>
                    <a:pt x="294" y="4"/>
                  </a:lnTo>
                  <a:lnTo>
                    <a:pt x="286" y="7"/>
                  </a:lnTo>
                  <a:lnTo>
                    <a:pt x="279" y="11"/>
                  </a:lnTo>
                  <a:lnTo>
                    <a:pt x="273" y="15"/>
                  </a:lnTo>
                  <a:lnTo>
                    <a:pt x="267" y="20"/>
                  </a:lnTo>
                  <a:lnTo>
                    <a:pt x="262" y="26"/>
                  </a:lnTo>
                  <a:lnTo>
                    <a:pt x="253" y="37"/>
                  </a:lnTo>
                  <a:lnTo>
                    <a:pt x="245" y="49"/>
                  </a:lnTo>
                  <a:lnTo>
                    <a:pt x="240" y="61"/>
                  </a:lnTo>
                  <a:lnTo>
                    <a:pt x="235" y="73"/>
                  </a:lnTo>
                  <a:lnTo>
                    <a:pt x="216" y="124"/>
                  </a:lnTo>
                  <a:lnTo>
                    <a:pt x="197" y="177"/>
                  </a:lnTo>
                  <a:lnTo>
                    <a:pt x="180" y="230"/>
                  </a:lnTo>
                  <a:lnTo>
                    <a:pt x="164" y="285"/>
                  </a:lnTo>
                  <a:lnTo>
                    <a:pt x="150" y="340"/>
                  </a:lnTo>
                  <a:lnTo>
                    <a:pt x="137" y="395"/>
                  </a:lnTo>
                  <a:lnTo>
                    <a:pt x="126" y="450"/>
                  </a:lnTo>
                  <a:lnTo>
                    <a:pt x="117" y="505"/>
                  </a:lnTo>
                  <a:lnTo>
                    <a:pt x="116" y="510"/>
                  </a:lnTo>
                  <a:lnTo>
                    <a:pt x="111" y="510"/>
                  </a:lnTo>
                  <a:lnTo>
                    <a:pt x="89" y="509"/>
                  </a:lnTo>
                  <a:lnTo>
                    <a:pt x="71" y="509"/>
                  </a:lnTo>
                  <a:lnTo>
                    <a:pt x="54" y="509"/>
                  </a:lnTo>
                  <a:lnTo>
                    <a:pt x="39" y="509"/>
                  </a:lnTo>
                  <a:lnTo>
                    <a:pt x="26" y="510"/>
                  </a:lnTo>
                  <a:lnTo>
                    <a:pt x="16" y="512"/>
                  </a:lnTo>
                  <a:lnTo>
                    <a:pt x="11" y="514"/>
                  </a:lnTo>
                  <a:lnTo>
                    <a:pt x="8" y="517"/>
                  </a:lnTo>
                  <a:lnTo>
                    <a:pt x="5" y="519"/>
                  </a:lnTo>
                  <a:lnTo>
                    <a:pt x="3" y="522"/>
                  </a:lnTo>
                  <a:lnTo>
                    <a:pt x="2" y="524"/>
                  </a:lnTo>
                  <a:lnTo>
                    <a:pt x="1" y="528"/>
                  </a:lnTo>
                  <a:lnTo>
                    <a:pt x="0" y="531"/>
                  </a:lnTo>
                  <a:lnTo>
                    <a:pt x="0" y="535"/>
                  </a:lnTo>
                  <a:lnTo>
                    <a:pt x="2" y="545"/>
                  </a:lnTo>
                  <a:lnTo>
                    <a:pt x="6" y="555"/>
                  </a:lnTo>
                  <a:lnTo>
                    <a:pt x="11" y="566"/>
                  </a:lnTo>
                  <a:lnTo>
                    <a:pt x="17" y="577"/>
                  </a:lnTo>
                  <a:lnTo>
                    <a:pt x="25" y="588"/>
                  </a:lnTo>
                  <a:lnTo>
                    <a:pt x="34" y="600"/>
                  </a:lnTo>
                  <a:lnTo>
                    <a:pt x="40" y="606"/>
                  </a:lnTo>
                  <a:lnTo>
                    <a:pt x="47" y="611"/>
                  </a:lnTo>
                  <a:lnTo>
                    <a:pt x="54" y="618"/>
                  </a:lnTo>
                  <a:lnTo>
                    <a:pt x="61" y="623"/>
                  </a:lnTo>
                  <a:lnTo>
                    <a:pt x="69" y="627"/>
                  </a:lnTo>
                  <a:lnTo>
                    <a:pt x="77" y="631"/>
                  </a:lnTo>
                  <a:lnTo>
                    <a:pt x="86" y="635"/>
                  </a:lnTo>
                  <a:lnTo>
                    <a:pt x="96" y="638"/>
                  </a:lnTo>
                  <a:lnTo>
                    <a:pt x="102" y="640"/>
                  </a:lnTo>
                  <a:lnTo>
                    <a:pt x="101" y="644"/>
                  </a:lnTo>
                  <a:lnTo>
                    <a:pt x="100" y="669"/>
                  </a:lnTo>
                  <a:lnTo>
                    <a:pt x="99" y="693"/>
                  </a:lnTo>
                  <a:lnTo>
                    <a:pt x="98" y="718"/>
                  </a:lnTo>
                  <a:lnTo>
                    <a:pt x="98" y="741"/>
                  </a:lnTo>
                  <a:lnTo>
                    <a:pt x="98" y="771"/>
                  </a:lnTo>
                  <a:lnTo>
                    <a:pt x="99" y="798"/>
                  </a:lnTo>
                  <a:lnTo>
                    <a:pt x="102" y="825"/>
                  </a:lnTo>
                  <a:lnTo>
                    <a:pt x="106" y="849"/>
                  </a:lnTo>
                  <a:lnTo>
                    <a:pt x="110" y="873"/>
                  </a:lnTo>
                  <a:lnTo>
                    <a:pt x="116" y="894"/>
                  </a:lnTo>
                  <a:lnTo>
                    <a:pt x="123" y="914"/>
                  </a:lnTo>
                  <a:lnTo>
                    <a:pt x="131" y="932"/>
                  </a:lnTo>
                  <a:lnTo>
                    <a:pt x="141" y="948"/>
                  </a:lnTo>
                  <a:lnTo>
                    <a:pt x="152" y="963"/>
                  </a:lnTo>
                  <a:lnTo>
                    <a:pt x="163" y="976"/>
                  </a:lnTo>
                  <a:lnTo>
                    <a:pt x="176" y="987"/>
                  </a:lnTo>
                  <a:lnTo>
                    <a:pt x="189" y="997"/>
                  </a:lnTo>
                  <a:lnTo>
                    <a:pt x="204" y="1004"/>
                  </a:lnTo>
                  <a:lnTo>
                    <a:pt x="220" y="1011"/>
                  </a:lnTo>
                  <a:lnTo>
                    <a:pt x="236" y="1016"/>
                  </a:lnTo>
                  <a:lnTo>
                    <a:pt x="242" y="1017"/>
                  </a:lnTo>
                  <a:lnTo>
                    <a:pt x="248" y="1017"/>
                  </a:lnTo>
                  <a:lnTo>
                    <a:pt x="259" y="1016"/>
                  </a:lnTo>
                  <a:lnTo>
                    <a:pt x="268" y="1014"/>
                  </a:lnTo>
                  <a:lnTo>
                    <a:pt x="273" y="1012"/>
                  </a:lnTo>
                  <a:lnTo>
                    <a:pt x="277" y="1010"/>
                  </a:lnTo>
                  <a:lnTo>
                    <a:pt x="280" y="1007"/>
                  </a:lnTo>
                  <a:lnTo>
                    <a:pt x="282" y="1004"/>
                  </a:lnTo>
                  <a:lnTo>
                    <a:pt x="284" y="999"/>
                  </a:lnTo>
                  <a:lnTo>
                    <a:pt x="284" y="994"/>
                  </a:lnTo>
                  <a:lnTo>
                    <a:pt x="282" y="989"/>
                  </a:lnTo>
                  <a:lnTo>
                    <a:pt x="279" y="982"/>
                  </a:lnTo>
                  <a:lnTo>
                    <a:pt x="271" y="966"/>
                  </a:lnTo>
                  <a:lnTo>
                    <a:pt x="265" y="948"/>
                  </a:lnTo>
                  <a:lnTo>
                    <a:pt x="259" y="929"/>
                  </a:lnTo>
                  <a:lnTo>
                    <a:pt x="254" y="909"/>
                  </a:lnTo>
                  <a:lnTo>
                    <a:pt x="251" y="888"/>
                  </a:lnTo>
                  <a:lnTo>
                    <a:pt x="247" y="866"/>
                  </a:lnTo>
                  <a:lnTo>
                    <a:pt x="245" y="843"/>
                  </a:lnTo>
                  <a:lnTo>
                    <a:pt x="244" y="820"/>
                  </a:lnTo>
                  <a:lnTo>
                    <a:pt x="243" y="796"/>
                  </a:lnTo>
                  <a:lnTo>
                    <a:pt x="243" y="773"/>
                  </a:lnTo>
                  <a:lnTo>
                    <a:pt x="244" y="748"/>
                  </a:lnTo>
                  <a:lnTo>
                    <a:pt x="245" y="725"/>
                  </a:lnTo>
                  <a:lnTo>
                    <a:pt x="249" y="678"/>
                  </a:lnTo>
                  <a:lnTo>
                    <a:pt x="254" y="633"/>
                  </a:lnTo>
                  <a:lnTo>
                    <a:pt x="255" y="629"/>
                  </a:lnTo>
                  <a:lnTo>
                    <a:pt x="259" y="628"/>
                  </a:lnTo>
                  <a:lnTo>
                    <a:pt x="282" y="625"/>
                  </a:lnTo>
                  <a:lnTo>
                    <a:pt x="307" y="622"/>
                  </a:lnTo>
                  <a:lnTo>
                    <a:pt x="332" y="618"/>
                  </a:lnTo>
                  <a:lnTo>
                    <a:pt x="357" y="615"/>
                  </a:lnTo>
                  <a:lnTo>
                    <a:pt x="381" y="612"/>
                  </a:lnTo>
                  <a:lnTo>
                    <a:pt x="406" y="610"/>
                  </a:lnTo>
                  <a:lnTo>
                    <a:pt x="428" y="608"/>
                  </a:lnTo>
                  <a:lnTo>
                    <a:pt x="448" y="607"/>
                  </a:lnTo>
                  <a:lnTo>
                    <a:pt x="450" y="607"/>
                  </a:lnTo>
                  <a:lnTo>
                    <a:pt x="459" y="608"/>
                  </a:lnTo>
                  <a:lnTo>
                    <a:pt x="466" y="610"/>
                  </a:lnTo>
                  <a:lnTo>
                    <a:pt x="472" y="612"/>
                  </a:lnTo>
                  <a:lnTo>
                    <a:pt x="477" y="617"/>
                  </a:lnTo>
                  <a:lnTo>
                    <a:pt x="479" y="620"/>
                  </a:lnTo>
                  <a:lnTo>
                    <a:pt x="481" y="623"/>
                  </a:lnTo>
                  <a:lnTo>
                    <a:pt x="482" y="626"/>
                  </a:lnTo>
                  <a:lnTo>
                    <a:pt x="483" y="630"/>
                  </a:lnTo>
                  <a:lnTo>
                    <a:pt x="483" y="637"/>
                  </a:lnTo>
                  <a:lnTo>
                    <a:pt x="483" y="645"/>
                  </a:lnTo>
                  <a:lnTo>
                    <a:pt x="483" y="657"/>
                  </a:lnTo>
                  <a:lnTo>
                    <a:pt x="483" y="674"/>
                  </a:lnTo>
                  <a:lnTo>
                    <a:pt x="485" y="693"/>
                  </a:lnTo>
                  <a:lnTo>
                    <a:pt x="489" y="717"/>
                  </a:lnTo>
                  <a:lnTo>
                    <a:pt x="492" y="728"/>
                  </a:lnTo>
                  <a:lnTo>
                    <a:pt x="495" y="741"/>
                  </a:lnTo>
                  <a:lnTo>
                    <a:pt x="500" y="753"/>
                  </a:lnTo>
                  <a:lnTo>
                    <a:pt x="506" y="766"/>
                  </a:lnTo>
                  <a:lnTo>
                    <a:pt x="513" y="779"/>
                  </a:lnTo>
                  <a:lnTo>
                    <a:pt x="520" y="791"/>
                  </a:lnTo>
                  <a:lnTo>
                    <a:pt x="529" y="803"/>
                  </a:lnTo>
                  <a:lnTo>
                    <a:pt x="539" y="816"/>
                  </a:lnTo>
                  <a:lnTo>
                    <a:pt x="548" y="824"/>
                  </a:lnTo>
                  <a:lnTo>
                    <a:pt x="558" y="832"/>
                  </a:lnTo>
                  <a:lnTo>
                    <a:pt x="568" y="840"/>
                  </a:lnTo>
                  <a:lnTo>
                    <a:pt x="578" y="846"/>
                  </a:lnTo>
                  <a:lnTo>
                    <a:pt x="589" y="853"/>
                  </a:lnTo>
                  <a:lnTo>
                    <a:pt x="600" y="858"/>
                  </a:lnTo>
                  <a:lnTo>
                    <a:pt x="613" y="865"/>
                  </a:lnTo>
                  <a:lnTo>
                    <a:pt x="626" y="869"/>
                  </a:lnTo>
                  <a:lnTo>
                    <a:pt x="639" y="873"/>
                  </a:lnTo>
                  <a:lnTo>
                    <a:pt x="652" y="877"/>
                  </a:lnTo>
                  <a:lnTo>
                    <a:pt x="668" y="879"/>
                  </a:lnTo>
                  <a:lnTo>
                    <a:pt x="682" y="882"/>
                  </a:lnTo>
                  <a:lnTo>
                    <a:pt x="697" y="883"/>
                  </a:lnTo>
                  <a:lnTo>
                    <a:pt x="714" y="884"/>
                  </a:lnTo>
                  <a:lnTo>
                    <a:pt x="730" y="885"/>
                  </a:lnTo>
                  <a:lnTo>
                    <a:pt x="747" y="885"/>
                  </a:lnTo>
                  <a:lnTo>
                    <a:pt x="756" y="8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71" name="Freeform 36">
              <a:extLst>
                <a:ext uri="{FF2B5EF4-FFF2-40B4-BE49-F238E27FC236}">
                  <a16:creationId xmlns:a16="http://schemas.microsoft.com/office/drawing/2014/main" id="{9D127237-1617-444C-AE63-D79AF964D7DC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6460" y="648"/>
              <a:ext cx="42" cy="70"/>
            </a:xfrm>
            <a:custGeom>
              <a:avLst/>
              <a:gdLst>
                <a:gd name="T0" fmla="*/ 395 w 504"/>
                <a:gd name="T1" fmla="*/ 126 h 840"/>
                <a:gd name="T2" fmla="*/ 353 w 504"/>
                <a:gd name="T3" fmla="*/ 165 h 840"/>
                <a:gd name="T4" fmla="*/ 314 w 504"/>
                <a:gd name="T5" fmla="*/ 203 h 840"/>
                <a:gd name="T6" fmla="*/ 279 w 504"/>
                <a:gd name="T7" fmla="*/ 243 h 840"/>
                <a:gd name="T8" fmla="*/ 248 w 504"/>
                <a:gd name="T9" fmla="*/ 283 h 840"/>
                <a:gd name="T10" fmla="*/ 219 w 504"/>
                <a:gd name="T11" fmla="*/ 323 h 840"/>
                <a:gd name="T12" fmla="*/ 195 w 504"/>
                <a:gd name="T13" fmla="*/ 365 h 840"/>
                <a:gd name="T14" fmla="*/ 174 w 504"/>
                <a:gd name="T15" fmla="*/ 407 h 840"/>
                <a:gd name="T16" fmla="*/ 156 w 504"/>
                <a:gd name="T17" fmla="*/ 451 h 840"/>
                <a:gd name="T18" fmla="*/ 135 w 504"/>
                <a:gd name="T19" fmla="*/ 514 h 840"/>
                <a:gd name="T20" fmla="*/ 122 w 504"/>
                <a:gd name="T21" fmla="*/ 567 h 840"/>
                <a:gd name="T22" fmla="*/ 115 w 504"/>
                <a:gd name="T23" fmla="*/ 613 h 840"/>
                <a:gd name="T24" fmla="*/ 114 w 504"/>
                <a:gd name="T25" fmla="*/ 650 h 840"/>
                <a:gd name="T26" fmla="*/ 116 w 504"/>
                <a:gd name="T27" fmla="*/ 681 h 840"/>
                <a:gd name="T28" fmla="*/ 121 w 504"/>
                <a:gd name="T29" fmla="*/ 704 h 840"/>
                <a:gd name="T30" fmla="*/ 127 w 504"/>
                <a:gd name="T31" fmla="*/ 723 h 840"/>
                <a:gd name="T32" fmla="*/ 135 w 504"/>
                <a:gd name="T33" fmla="*/ 736 h 840"/>
                <a:gd name="T34" fmla="*/ 146 w 504"/>
                <a:gd name="T35" fmla="*/ 748 h 840"/>
                <a:gd name="T36" fmla="*/ 159 w 504"/>
                <a:gd name="T37" fmla="*/ 757 h 840"/>
                <a:gd name="T38" fmla="*/ 173 w 504"/>
                <a:gd name="T39" fmla="*/ 762 h 840"/>
                <a:gd name="T40" fmla="*/ 188 w 504"/>
                <a:gd name="T41" fmla="*/ 764 h 840"/>
                <a:gd name="T42" fmla="*/ 208 w 504"/>
                <a:gd name="T43" fmla="*/ 840 h 840"/>
                <a:gd name="T44" fmla="*/ 182 w 504"/>
                <a:gd name="T45" fmla="*/ 839 h 840"/>
                <a:gd name="T46" fmla="*/ 159 w 504"/>
                <a:gd name="T47" fmla="*/ 835 h 840"/>
                <a:gd name="T48" fmla="*/ 136 w 504"/>
                <a:gd name="T49" fmla="*/ 829 h 840"/>
                <a:gd name="T50" fmla="*/ 115 w 504"/>
                <a:gd name="T51" fmla="*/ 821 h 840"/>
                <a:gd name="T52" fmla="*/ 96 w 504"/>
                <a:gd name="T53" fmla="*/ 809 h 840"/>
                <a:gd name="T54" fmla="*/ 77 w 504"/>
                <a:gd name="T55" fmla="*/ 795 h 840"/>
                <a:gd name="T56" fmla="*/ 61 w 504"/>
                <a:gd name="T57" fmla="*/ 780 h 840"/>
                <a:gd name="T58" fmla="*/ 47 w 504"/>
                <a:gd name="T59" fmla="*/ 761 h 840"/>
                <a:gd name="T60" fmla="*/ 28 w 504"/>
                <a:gd name="T61" fmla="*/ 731 h 840"/>
                <a:gd name="T62" fmla="*/ 14 w 504"/>
                <a:gd name="T63" fmla="*/ 696 h 840"/>
                <a:gd name="T64" fmla="*/ 5 w 504"/>
                <a:gd name="T65" fmla="*/ 658 h 840"/>
                <a:gd name="T66" fmla="*/ 1 w 504"/>
                <a:gd name="T67" fmla="*/ 618 h 840"/>
                <a:gd name="T68" fmla="*/ 1 w 504"/>
                <a:gd name="T69" fmla="*/ 576 h 840"/>
                <a:gd name="T70" fmla="*/ 5 w 504"/>
                <a:gd name="T71" fmla="*/ 532 h 840"/>
                <a:gd name="T72" fmla="*/ 14 w 504"/>
                <a:gd name="T73" fmla="*/ 486 h 840"/>
                <a:gd name="T74" fmla="*/ 27 w 504"/>
                <a:gd name="T75" fmla="*/ 439 h 840"/>
                <a:gd name="T76" fmla="*/ 51 w 504"/>
                <a:gd name="T77" fmla="*/ 380 h 840"/>
                <a:gd name="T78" fmla="*/ 81 w 504"/>
                <a:gd name="T79" fmla="*/ 321 h 840"/>
                <a:gd name="T80" fmla="*/ 118 w 504"/>
                <a:gd name="T81" fmla="*/ 264 h 840"/>
                <a:gd name="T82" fmla="*/ 162 w 504"/>
                <a:gd name="T83" fmla="*/ 209 h 840"/>
                <a:gd name="T84" fmla="*/ 212 w 504"/>
                <a:gd name="T85" fmla="*/ 156 h 840"/>
                <a:gd name="T86" fmla="*/ 269 w 504"/>
                <a:gd name="T87" fmla="*/ 103 h 840"/>
                <a:gd name="T88" fmla="*/ 332 w 504"/>
                <a:gd name="T89" fmla="*/ 52 h 840"/>
                <a:gd name="T90" fmla="*/ 403 w 504"/>
                <a:gd name="T91" fmla="*/ 2 h 840"/>
                <a:gd name="T92" fmla="*/ 504 w 504"/>
                <a:gd name="T93" fmla="*/ 26 h 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04" h="840">
                  <a:moveTo>
                    <a:pt x="406" y="118"/>
                  </a:moveTo>
                  <a:lnTo>
                    <a:pt x="395" y="126"/>
                  </a:lnTo>
                  <a:lnTo>
                    <a:pt x="374" y="146"/>
                  </a:lnTo>
                  <a:lnTo>
                    <a:pt x="353" y="165"/>
                  </a:lnTo>
                  <a:lnTo>
                    <a:pt x="333" y="184"/>
                  </a:lnTo>
                  <a:lnTo>
                    <a:pt x="314" y="203"/>
                  </a:lnTo>
                  <a:lnTo>
                    <a:pt x="295" y="223"/>
                  </a:lnTo>
                  <a:lnTo>
                    <a:pt x="279" y="243"/>
                  </a:lnTo>
                  <a:lnTo>
                    <a:pt x="263" y="262"/>
                  </a:lnTo>
                  <a:lnTo>
                    <a:pt x="248" y="283"/>
                  </a:lnTo>
                  <a:lnTo>
                    <a:pt x="233" y="303"/>
                  </a:lnTo>
                  <a:lnTo>
                    <a:pt x="219" y="323"/>
                  </a:lnTo>
                  <a:lnTo>
                    <a:pt x="207" y="344"/>
                  </a:lnTo>
                  <a:lnTo>
                    <a:pt x="195" y="365"/>
                  </a:lnTo>
                  <a:lnTo>
                    <a:pt x="184" y="386"/>
                  </a:lnTo>
                  <a:lnTo>
                    <a:pt x="174" y="407"/>
                  </a:lnTo>
                  <a:lnTo>
                    <a:pt x="165" y="430"/>
                  </a:lnTo>
                  <a:lnTo>
                    <a:pt x="156" y="451"/>
                  </a:lnTo>
                  <a:lnTo>
                    <a:pt x="145" y="484"/>
                  </a:lnTo>
                  <a:lnTo>
                    <a:pt x="135" y="514"/>
                  </a:lnTo>
                  <a:lnTo>
                    <a:pt x="128" y="542"/>
                  </a:lnTo>
                  <a:lnTo>
                    <a:pt x="122" y="567"/>
                  </a:lnTo>
                  <a:lnTo>
                    <a:pt x="118" y="591"/>
                  </a:lnTo>
                  <a:lnTo>
                    <a:pt x="115" y="613"/>
                  </a:lnTo>
                  <a:lnTo>
                    <a:pt x="114" y="633"/>
                  </a:lnTo>
                  <a:lnTo>
                    <a:pt x="114" y="650"/>
                  </a:lnTo>
                  <a:lnTo>
                    <a:pt x="114" y="666"/>
                  </a:lnTo>
                  <a:lnTo>
                    <a:pt x="116" y="681"/>
                  </a:lnTo>
                  <a:lnTo>
                    <a:pt x="118" y="693"/>
                  </a:lnTo>
                  <a:lnTo>
                    <a:pt x="121" y="704"/>
                  </a:lnTo>
                  <a:lnTo>
                    <a:pt x="124" y="714"/>
                  </a:lnTo>
                  <a:lnTo>
                    <a:pt x="127" y="723"/>
                  </a:lnTo>
                  <a:lnTo>
                    <a:pt x="131" y="730"/>
                  </a:lnTo>
                  <a:lnTo>
                    <a:pt x="135" y="736"/>
                  </a:lnTo>
                  <a:lnTo>
                    <a:pt x="140" y="742"/>
                  </a:lnTo>
                  <a:lnTo>
                    <a:pt x="146" y="748"/>
                  </a:lnTo>
                  <a:lnTo>
                    <a:pt x="152" y="753"/>
                  </a:lnTo>
                  <a:lnTo>
                    <a:pt x="159" y="757"/>
                  </a:lnTo>
                  <a:lnTo>
                    <a:pt x="166" y="760"/>
                  </a:lnTo>
                  <a:lnTo>
                    <a:pt x="173" y="762"/>
                  </a:lnTo>
                  <a:lnTo>
                    <a:pt x="180" y="763"/>
                  </a:lnTo>
                  <a:lnTo>
                    <a:pt x="188" y="764"/>
                  </a:lnTo>
                  <a:lnTo>
                    <a:pt x="230" y="801"/>
                  </a:lnTo>
                  <a:lnTo>
                    <a:pt x="208" y="840"/>
                  </a:lnTo>
                  <a:lnTo>
                    <a:pt x="195" y="840"/>
                  </a:lnTo>
                  <a:lnTo>
                    <a:pt x="182" y="839"/>
                  </a:lnTo>
                  <a:lnTo>
                    <a:pt x="170" y="838"/>
                  </a:lnTo>
                  <a:lnTo>
                    <a:pt x="159" y="835"/>
                  </a:lnTo>
                  <a:lnTo>
                    <a:pt x="148" y="833"/>
                  </a:lnTo>
                  <a:lnTo>
                    <a:pt x="136" y="829"/>
                  </a:lnTo>
                  <a:lnTo>
                    <a:pt x="125" y="825"/>
                  </a:lnTo>
                  <a:lnTo>
                    <a:pt x="115" y="821"/>
                  </a:lnTo>
                  <a:lnTo>
                    <a:pt x="105" y="814"/>
                  </a:lnTo>
                  <a:lnTo>
                    <a:pt x="96" y="809"/>
                  </a:lnTo>
                  <a:lnTo>
                    <a:pt x="86" y="802"/>
                  </a:lnTo>
                  <a:lnTo>
                    <a:pt x="77" y="795"/>
                  </a:lnTo>
                  <a:lnTo>
                    <a:pt x="69" y="788"/>
                  </a:lnTo>
                  <a:lnTo>
                    <a:pt x="61" y="780"/>
                  </a:lnTo>
                  <a:lnTo>
                    <a:pt x="54" y="771"/>
                  </a:lnTo>
                  <a:lnTo>
                    <a:pt x="47" y="761"/>
                  </a:lnTo>
                  <a:lnTo>
                    <a:pt x="36" y="746"/>
                  </a:lnTo>
                  <a:lnTo>
                    <a:pt x="28" y="731"/>
                  </a:lnTo>
                  <a:lnTo>
                    <a:pt x="21" y="713"/>
                  </a:lnTo>
                  <a:lnTo>
                    <a:pt x="14" y="696"/>
                  </a:lnTo>
                  <a:lnTo>
                    <a:pt x="9" y="678"/>
                  </a:lnTo>
                  <a:lnTo>
                    <a:pt x="5" y="658"/>
                  </a:lnTo>
                  <a:lnTo>
                    <a:pt x="2" y="639"/>
                  </a:lnTo>
                  <a:lnTo>
                    <a:pt x="1" y="618"/>
                  </a:lnTo>
                  <a:lnTo>
                    <a:pt x="0" y="597"/>
                  </a:lnTo>
                  <a:lnTo>
                    <a:pt x="1" y="576"/>
                  </a:lnTo>
                  <a:lnTo>
                    <a:pt x="2" y="554"/>
                  </a:lnTo>
                  <a:lnTo>
                    <a:pt x="5" y="532"/>
                  </a:lnTo>
                  <a:lnTo>
                    <a:pt x="9" y="509"/>
                  </a:lnTo>
                  <a:lnTo>
                    <a:pt x="14" y="486"/>
                  </a:lnTo>
                  <a:lnTo>
                    <a:pt x="20" y="462"/>
                  </a:lnTo>
                  <a:lnTo>
                    <a:pt x="27" y="439"/>
                  </a:lnTo>
                  <a:lnTo>
                    <a:pt x="38" y="409"/>
                  </a:lnTo>
                  <a:lnTo>
                    <a:pt x="51" y="380"/>
                  </a:lnTo>
                  <a:lnTo>
                    <a:pt x="66" y="350"/>
                  </a:lnTo>
                  <a:lnTo>
                    <a:pt x="81" y="321"/>
                  </a:lnTo>
                  <a:lnTo>
                    <a:pt x="99" y="293"/>
                  </a:lnTo>
                  <a:lnTo>
                    <a:pt x="118" y="264"/>
                  </a:lnTo>
                  <a:lnTo>
                    <a:pt x="139" y="237"/>
                  </a:lnTo>
                  <a:lnTo>
                    <a:pt x="162" y="209"/>
                  </a:lnTo>
                  <a:lnTo>
                    <a:pt x="185" y="183"/>
                  </a:lnTo>
                  <a:lnTo>
                    <a:pt x="212" y="156"/>
                  </a:lnTo>
                  <a:lnTo>
                    <a:pt x="239" y="130"/>
                  </a:lnTo>
                  <a:lnTo>
                    <a:pt x="269" y="103"/>
                  </a:lnTo>
                  <a:lnTo>
                    <a:pt x="300" y="77"/>
                  </a:lnTo>
                  <a:lnTo>
                    <a:pt x="332" y="52"/>
                  </a:lnTo>
                  <a:lnTo>
                    <a:pt x="367" y="26"/>
                  </a:lnTo>
                  <a:lnTo>
                    <a:pt x="403" y="2"/>
                  </a:lnTo>
                  <a:lnTo>
                    <a:pt x="406" y="0"/>
                  </a:lnTo>
                  <a:lnTo>
                    <a:pt x="504" y="26"/>
                  </a:lnTo>
                  <a:lnTo>
                    <a:pt x="406" y="1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72" name="Freeform 37">
              <a:extLst>
                <a:ext uri="{FF2B5EF4-FFF2-40B4-BE49-F238E27FC236}">
                  <a16:creationId xmlns:a16="http://schemas.microsoft.com/office/drawing/2014/main" id="{B4C98CB3-3FCD-4300-AEF6-CFB07A55B2EB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7081" y="570"/>
              <a:ext cx="66" cy="83"/>
            </a:xfrm>
            <a:custGeom>
              <a:avLst/>
              <a:gdLst>
                <a:gd name="T0" fmla="*/ 575 w 783"/>
                <a:gd name="T1" fmla="*/ 794 h 1004"/>
                <a:gd name="T2" fmla="*/ 584 w 783"/>
                <a:gd name="T3" fmla="*/ 863 h 1004"/>
                <a:gd name="T4" fmla="*/ 607 w 783"/>
                <a:gd name="T5" fmla="*/ 922 h 1004"/>
                <a:gd name="T6" fmla="*/ 643 w 783"/>
                <a:gd name="T7" fmla="*/ 967 h 1004"/>
                <a:gd name="T8" fmla="*/ 692 w 783"/>
                <a:gd name="T9" fmla="*/ 1000 h 1004"/>
                <a:gd name="T10" fmla="*/ 718 w 783"/>
                <a:gd name="T11" fmla="*/ 1004 h 1004"/>
                <a:gd name="T12" fmla="*/ 738 w 783"/>
                <a:gd name="T13" fmla="*/ 997 h 1004"/>
                <a:gd name="T14" fmla="*/ 741 w 783"/>
                <a:gd name="T15" fmla="*/ 978 h 1004"/>
                <a:gd name="T16" fmla="*/ 727 w 783"/>
                <a:gd name="T17" fmla="*/ 902 h 1004"/>
                <a:gd name="T18" fmla="*/ 728 w 783"/>
                <a:gd name="T19" fmla="*/ 819 h 1004"/>
                <a:gd name="T20" fmla="*/ 742 w 783"/>
                <a:gd name="T21" fmla="*/ 732 h 1004"/>
                <a:gd name="T22" fmla="*/ 767 w 783"/>
                <a:gd name="T23" fmla="*/ 642 h 1004"/>
                <a:gd name="T24" fmla="*/ 783 w 783"/>
                <a:gd name="T25" fmla="*/ 583 h 1004"/>
                <a:gd name="T26" fmla="*/ 779 w 783"/>
                <a:gd name="T27" fmla="*/ 550 h 1004"/>
                <a:gd name="T28" fmla="*/ 756 w 783"/>
                <a:gd name="T29" fmla="*/ 522 h 1004"/>
                <a:gd name="T30" fmla="*/ 702 w 783"/>
                <a:gd name="T31" fmla="*/ 494 h 1004"/>
                <a:gd name="T32" fmla="*/ 674 w 783"/>
                <a:gd name="T33" fmla="*/ 489 h 1004"/>
                <a:gd name="T34" fmla="*/ 651 w 783"/>
                <a:gd name="T35" fmla="*/ 493 h 1004"/>
                <a:gd name="T36" fmla="*/ 633 w 783"/>
                <a:gd name="T37" fmla="*/ 508 h 1004"/>
                <a:gd name="T38" fmla="*/ 603 w 783"/>
                <a:gd name="T39" fmla="*/ 553 h 1004"/>
                <a:gd name="T40" fmla="*/ 506 w 783"/>
                <a:gd name="T41" fmla="*/ 676 h 1004"/>
                <a:gd name="T42" fmla="*/ 401 w 783"/>
                <a:gd name="T43" fmla="*/ 783 h 1004"/>
                <a:gd name="T44" fmla="*/ 336 w 783"/>
                <a:gd name="T45" fmla="*/ 834 h 1004"/>
                <a:gd name="T46" fmla="*/ 286 w 783"/>
                <a:gd name="T47" fmla="*/ 860 h 1004"/>
                <a:gd name="T48" fmla="*/ 240 w 783"/>
                <a:gd name="T49" fmla="*/ 873 h 1004"/>
                <a:gd name="T50" fmla="*/ 209 w 783"/>
                <a:gd name="T51" fmla="*/ 871 h 1004"/>
                <a:gd name="T52" fmla="*/ 188 w 783"/>
                <a:gd name="T53" fmla="*/ 858 h 1004"/>
                <a:gd name="T54" fmla="*/ 170 w 783"/>
                <a:gd name="T55" fmla="*/ 836 h 1004"/>
                <a:gd name="T56" fmla="*/ 155 w 783"/>
                <a:gd name="T57" fmla="*/ 776 h 1004"/>
                <a:gd name="T58" fmla="*/ 159 w 783"/>
                <a:gd name="T59" fmla="*/ 665 h 1004"/>
                <a:gd name="T60" fmla="*/ 188 w 783"/>
                <a:gd name="T61" fmla="*/ 507 h 1004"/>
                <a:gd name="T62" fmla="*/ 234 w 783"/>
                <a:gd name="T63" fmla="*/ 341 h 1004"/>
                <a:gd name="T64" fmla="*/ 291 w 783"/>
                <a:gd name="T65" fmla="*/ 188 h 1004"/>
                <a:gd name="T66" fmla="*/ 345 w 783"/>
                <a:gd name="T67" fmla="*/ 81 h 1004"/>
                <a:gd name="T68" fmla="*/ 360 w 783"/>
                <a:gd name="T69" fmla="*/ 40 h 1004"/>
                <a:gd name="T70" fmla="*/ 354 w 783"/>
                <a:gd name="T71" fmla="*/ 15 h 1004"/>
                <a:gd name="T72" fmla="*/ 327 w 783"/>
                <a:gd name="T73" fmla="*/ 3 h 1004"/>
                <a:gd name="T74" fmla="*/ 291 w 783"/>
                <a:gd name="T75" fmla="*/ 0 h 1004"/>
                <a:gd name="T76" fmla="*/ 240 w 783"/>
                <a:gd name="T77" fmla="*/ 7 h 1004"/>
                <a:gd name="T78" fmla="*/ 203 w 783"/>
                <a:gd name="T79" fmla="*/ 25 h 1004"/>
                <a:gd name="T80" fmla="*/ 178 w 783"/>
                <a:gd name="T81" fmla="*/ 52 h 1004"/>
                <a:gd name="T82" fmla="*/ 135 w 783"/>
                <a:gd name="T83" fmla="*/ 146 h 1004"/>
                <a:gd name="T84" fmla="*/ 81 w 783"/>
                <a:gd name="T85" fmla="*/ 292 h 1004"/>
                <a:gd name="T86" fmla="*/ 34 w 783"/>
                <a:gd name="T87" fmla="*/ 458 h 1004"/>
                <a:gd name="T88" fmla="*/ 5 w 783"/>
                <a:gd name="T89" fmla="*/ 639 h 1004"/>
                <a:gd name="T90" fmla="*/ 1 w 783"/>
                <a:gd name="T91" fmla="*/ 756 h 1004"/>
                <a:gd name="T92" fmla="*/ 8 w 783"/>
                <a:gd name="T93" fmla="*/ 802 h 1004"/>
                <a:gd name="T94" fmla="*/ 25 w 783"/>
                <a:gd name="T95" fmla="*/ 845 h 1004"/>
                <a:gd name="T96" fmla="*/ 51 w 783"/>
                <a:gd name="T97" fmla="*/ 884 h 1004"/>
                <a:gd name="T98" fmla="*/ 91 w 783"/>
                <a:gd name="T99" fmla="*/ 923 h 1004"/>
                <a:gd name="T100" fmla="*/ 141 w 783"/>
                <a:gd name="T101" fmla="*/ 955 h 1004"/>
                <a:gd name="T102" fmla="*/ 189 w 783"/>
                <a:gd name="T103" fmla="*/ 975 h 1004"/>
                <a:gd name="T104" fmla="*/ 248 w 783"/>
                <a:gd name="T105" fmla="*/ 986 h 1004"/>
                <a:gd name="T106" fmla="*/ 294 w 783"/>
                <a:gd name="T107" fmla="*/ 979 h 1004"/>
                <a:gd name="T108" fmla="*/ 339 w 783"/>
                <a:gd name="T109" fmla="*/ 961 h 1004"/>
                <a:gd name="T110" fmla="*/ 426 w 783"/>
                <a:gd name="T111" fmla="*/ 901 h 1004"/>
                <a:gd name="T112" fmla="*/ 504 w 783"/>
                <a:gd name="T113" fmla="*/ 825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3" h="1004">
                  <a:moveTo>
                    <a:pt x="576" y="737"/>
                  </a:moveTo>
                  <a:lnTo>
                    <a:pt x="575" y="755"/>
                  </a:lnTo>
                  <a:lnTo>
                    <a:pt x="575" y="775"/>
                  </a:lnTo>
                  <a:lnTo>
                    <a:pt x="575" y="794"/>
                  </a:lnTo>
                  <a:lnTo>
                    <a:pt x="576" y="812"/>
                  </a:lnTo>
                  <a:lnTo>
                    <a:pt x="578" y="831"/>
                  </a:lnTo>
                  <a:lnTo>
                    <a:pt x="581" y="847"/>
                  </a:lnTo>
                  <a:lnTo>
                    <a:pt x="584" y="863"/>
                  </a:lnTo>
                  <a:lnTo>
                    <a:pt x="590" y="879"/>
                  </a:lnTo>
                  <a:lnTo>
                    <a:pt x="595" y="894"/>
                  </a:lnTo>
                  <a:lnTo>
                    <a:pt x="601" y="908"/>
                  </a:lnTo>
                  <a:lnTo>
                    <a:pt x="607" y="922"/>
                  </a:lnTo>
                  <a:lnTo>
                    <a:pt x="615" y="934"/>
                  </a:lnTo>
                  <a:lnTo>
                    <a:pt x="623" y="946"/>
                  </a:lnTo>
                  <a:lnTo>
                    <a:pt x="632" y="956"/>
                  </a:lnTo>
                  <a:lnTo>
                    <a:pt x="643" y="967"/>
                  </a:lnTo>
                  <a:lnTo>
                    <a:pt x="654" y="977"/>
                  </a:lnTo>
                  <a:lnTo>
                    <a:pt x="666" y="986"/>
                  </a:lnTo>
                  <a:lnTo>
                    <a:pt x="678" y="994"/>
                  </a:lnTo>
                  <a:lnTo>
                    <a:pt x="692" y="1000"/>
                  </a:lnTo>
                  <a:lnTo>
                    <a:pt x="699" y="1002"/>
                  </a:lnTo>
                  <a:lnTo>
                    <a:pt x="705" y="1003"/>
                  </a:lnTo>
                  <a:lnTo>
                    <a:pt x="712" y="1004"/>
                  </a:lnTo>
                  <a:lnTo>
                    <a:pt x="718" y="1004"/>
                  </a:lnTo>
                  <a:lnTo>
                    <a:pt x="724" y="1004"/>
                  </a:lnTo>
                  <a:lnTo>
                    <a:pt x="730" y="1003"/>
                  </a:lnTo>
                  <a:lnTo>
                    <a:pt x="735" y="1000"/>
                  </a:lnTo>
                  <a:lnTo>
                    <a:pt x="738" y="997"/>
                  </a:lnTo>
                  <a:lnTo>
                    <a:pt x="741" y="993"/>
                  </a:lnTo>
                  <a:lnTo>
                    <a:pt x="742" y="989"/>
                  </a:lnTo>
                  <a:lnTo>
                    <a:pt x="742" y="984"/>
                  </a:lnTo>
                  <a:lnTo>
                    <a:pt x="741" y="978"/>
                  </a:lnTo>
                  <a:lnTo>
                    <a:pt x="735" y="959"/>
                  </a:lnTo>
                  <a:lnTo>
                    <a:pt x="732" y="941"/>
                  </a:lnTo>
                  <a:lnTo>
                    <a:pt x="729" y="922"/>
                  </a:lnTo>
                  <a:lnTo>
                    <a:pt x="727" y="902"/>
                  </a:lnTo>
                  <a:lnTo>
                    <a:pt x="726" y="883"/>
                  </a:lnTo>
                  <a:lnTo>
                    <a:pt x="726" y="861"/>
                  </a:lnTo>
                  <a:lnTo>
                    <a:pt x="726" y="841"/>
                  </a:lnTo>
                  <a:lnTo>
                    <a:pt x="728" y="819"/>
                  </a:lnTo>
                  <a:lnTo>
                    <a:pt x="730" y="798"/>
                  </a:lnTo>
                  <a:lnTo>
                    <a:pt x="733" y="776"/>
                  </a:lnTo>
                  <a:lnTo>
                    <a:pt x="736" y="754"/>
                  </a:lnTo>
                  <a:lnTo>
                    <a:pt x="742" y="732"/>
                  </a:lnTo>
                  <a:lnTo>
                    <a:pt x="747" y="709"/>
                  </a:lnTo>
                  <a:lnTo>
                    <a:pt x="753" y="687"/>
                  </a:lnTo>
                  <a:lnTo>
                    <a:pt x="760" y="664"/>
                  </a:lnTo>
                  <a:lnTo>
                    <a:pt x="767" y="642"/>
                  </a:lnTo>
                  <a:lnTo>
                    <a:pt x="775" y="620"/>
                  </a:lnTo>
                  <a:lnTo>
                    <a:pt x="780" y="600"/>
                  </a:lnTo>
                  <a:lnTo>
                    <a:pt x="782" y="591"/>
                  </a:lnTo>
                  <a:lnTo>
                    <a:pt x="783" y="583"/>
                  </a:lnTo>
                  <a:lnTo>
                    <a:pt x="783" y="573"/>
                  </a:lnTo>
                  <a:lnTo>
                    <a:pt x="783" y="565"/>
                  </a:lnTo>
                  <a:lnTo>
                    <a:pt x="781" y="558"/>
                  </a:lnTo>
                  <a:lnTo>
                    <a:pt x="779" y="550"/>
                  </a:lnTo>
                  <a:lnTo>
                    <a:pt x="775" y="543"/>
                  </a:lnTo>
                  <a:lnTo>
                    <a:pt x="770" y="536"/>
                  </a:lnTo>
                  <a:lnTo>
                    <a:pt x="764" y="530"/>
                  </a:lnTo>
                  <a:lnTo>
                    <a:pt x="756" y="522"/>
                  </a:lnTo>
                  <a:lnTo>
                    <a:pt x="747" y="515"/>
                  </a:lnTo>
                  <a:lnTo>
                    <a:pt x="735" y="509"/>
                  </a:lnTo>
                  <a:lnTo>
                    <a:pt x="718" y="500"/>
                  </a:lnTo>
                  <a:lnTo>
                    <a:pt x="702" y="494"/>
                  </a:lnTo>
                  <a:lnTo>
                    <a:pt x="695" y="492"/>
                  </a:lnTo>
                  <a:lnTo>
                    <a:pt x="687" y="490"/>
                  </a:lnTo>
                  <a:lnTo>
                    <a:pt x="680" y="489"/>
                  </a:lnTo>
                  <a:lnTo>
                    <a:pt x="674" y="489"/>
                  </a:lnTo>
                  <a:lnTo>
                    <a:pt x="667" y="489"/>
                  </a:lnTo>
                  <a:lnTo>
                    <a:pt x="662" y="490"/>
                  </a:lnTo>
                  <a:lnTo>
                    <a:pt x="656" y="491"/>
                  </a:lnTo>
                  <a:lnTo>
                    <a:pt x="651" y="493"/>
                  </a:lnTo>
                  <a:lnTo>
                    <a:pt x="646" y="496"/>
                  </a:lnTo>
                  <a:lnTo>
                    <a:pt x="642" y="499"/>
                  </a:lnTo>
                  <a:lnTo>
                    <a:pt x="637" y="503"/>
                  </a:lnTo>
                  <a:lnTo>
                    <a:pt x="633" y="508"/>
                  </a:lnTo>
                  <a:lnTo>
                    <a:pt x="630" y="512"/>
                  </a:lnTo>
                  <a:lnTo>
                    <a:pt x="627" y="516"/>
                  </a:lnTo>
                  <a:lnTo>
                    <a:pt x="624" y="522"/>
                  </a:lnTo>
                  <a:lnTo>
                    <a:pt x="603" y="553"/>
                  </a:lnTo>
                  <a:lnTo>
                    <a:pt x="579" y="584"/>
                  </a:lnTo>
                  <a:lnTo>
                    <a:pt x="556" y="615"/>
                  </a:lnTo>
                  <a:lnTo>
                    <a:pt x="531" y="646"/>
                  </a:lnTo>
                  <a:lnTo>
                    <a:pt x="506" y="676"/>
                  </a:lnTo>
                  <a:lnTo>
                    <a:pt x="480" y="704"/>
                  </a:lnTo>
                  <a:lnTo>
                    <a:pt x="454" y="733"/>
                  </a:lnTo>
                  <a:lnTo>
                    <a:pt x="427" y="758"/>
                  </a:lnTo>
                  <a:lnTo>
                    <a:pt x="401" y="783"/>
                  </a:lnTo>
                  <a:lnTo>
                    <a:pt x="374" y="805"/>
                  </a:lnTo>
                  <a:lnTo>
                    <a:pt x="362" y="815"/>
                  </a:lnTo>
                  <a:lnTo>
                    <a:pt x="349" y="825"/>
                  </a:lnTo>
                  <a:lnTo>
                    <a:pt x="336" y="834"/>
                  </a:lnTo>
                  <a:lnTo>
                    <a:pt x="323" y="841"/>
                  </a:lnTo>
                  <a:lnTo>
                    <a:pt x="310" y="848"/>
                  </a:lnTo>
                  <a:lnTo>
                    <a:pt x="298" y="855"/>
                  </a:lnTo>
                  <a:lnTo>
                    <a:pt x="286" y="860"/>
                  </a:lnTo>
                  <a:lnTo>
                    <a:pt x="273" y="865"/>
                  </a:lnTo>
                  <a:lnTo>
                    <a:pt x="262" y="868"/>
                  </a:lnTo>
                  <a:lnTo>
                    <a:pt x="251" y="872"/>
                  </a:lnTo>
                  <a:lnTo>
                    <a:pt x="240" y="873"/>
                  </a:lnTo>
                  <a:lnTo>
                    <a:pt x="228" y="874"/>
                  </a:lnTo>
                  <a:lnTo>
                    <a:pt x="221" y="874"/>
                  </a:lnTo>
                  <a:lnTo>
                    <a:pt x="215" y="873"/>
                  </a:lnTo>
                  <a:lnTo>
                    <a:pt x="209" y="871"/>
                  </a:lnTo>
                  <a:lnTo>
                    <a:pt x="203" y="868"/>
                  </a:lnTo>
                  <a:lnTo>
                    <a:pt x="198" y="865"/>
                  </a:lnTo>
                  <a:lnTo>
                    <a:pt x="193" y="862"/>
                  </a:lnTo>
                  <a:lnTo>
                    <a:pt x="188" y="858"/>
                  </a:lnTo>
                  <a:lnTo>
                    <a:pt x="183" y="853"/>
                  </a:lnTo>
                  <a:lnTo>
                    <a:pt x="178" y="848"/>
                  </a:lnTo>
                  <a:lnTo>
                    <a:pt x="174" y="843"/>
                  </a:lnTo>
                  <a:lnTo>
                    <a:pt x="170" y="836"/>
                  </a:lnTo>
                  <a:lnTo>
                    <a:pt x="167" y="830"/>
                  </a:lnTo>
                  <a:lnTo>
                    <a:pt x="162" y="813"/>
                  </a:lnTo>
                  <a:lnTo>
                    <a:pt x="158" y="796"/>
                  </a:lnTo>
                  <a:lnTo>
                    <a:pt x="155" y="776"/>
                  </a:lnTo>
                  <a:lnTo>
                    <a:pt x="154" y="753"/>
                  </a:lnTo>
                  <a:lnTo>
                    <a:pt x="154" y="729"/>
                  </a:lnTo>
                  <a:lnTo>
                    <a:pt x="155" y="702"/>
                  </a:lnTo>
                  <a:lnTo>
                    <a:pt x="159" y="665"/>
                  </a:lnTo>
                  <a:lnTo>
                    <a:pt x="164" y="628"/>
                  </a:lnTo>
                  <a:lnTo>
                    <a:pt x="170" y="589"/>
                  </a:lnTo>
                  <a:lnTo>
                    <a:pt x="178" y="548"/>
                  </a:lnTo>
                  <a:lnTo>
                    <a:pt x="188" y="507"/>
                  </a:lnTo>
                  <a:lnTo>
                    <a:pt x="197" y="465"/>
                  </a:lnTo>
                  <a:lnTo>
                    <a:pt x="208" y="423"/>
                  </a:lnTo>
                  <a:lnTo>
                    <a:pt x="220" y="382"/>
                  </a:lnTo>
                  <a:lnTo>
                    <a:pt x="234" y="341"/>
                  </a:lnTo>
                  <a:lnTo>
                    <a:pt x="247" y="301"/>
                  </a:lnTo>
                  <a:lnTo>
                    <a:pt x="261" y="261"/>
                  </a:lnTo>
                  <a:lnTo>
                    <a:pt x="275" y="223"/>
                  </a:lnTo>
                  <a:lnTo>
                    <a:pt x="291" y="188"/>
                  </a:lnTo>
                  <a:lnTo>
                    <a:pt x="306" y="154"/>
                  </a:lnTo>
                  <a:lnTo>
                    <a:pt x="322" y="122"/>
                  </a:lnTo>
                  <a:lnTo>
                    <a:pt x="338" y="94"/>
                  </a:lnTo>
                  <a:lnTo>
                    <a:pt x="345" y="81"/>
                  </a:lnTo>
                  <a:lnTo>
                    <a:pt x="351" y="68"/>
                  </a:lnTo>
                  <a:lnTo>
                    <a:pt x="356" y="58"/>
                  </a:lnTo>
                  <a:lnTo>
                    <a:pt x="359" y="48"/>
                  </a:lnTo>
                  <a:lnTo>
                    <a:pt x="360" y="40"/>
                  </a:lnTo>
                  <a:lnTo>
                    <a:pt x="361" y="33"/>
                  </a:lnTo>
                  <a:lnTo>
                    <a:pt x="360" y="25"/>
                  </a:lnTo>
                  <a:lnTo>
                    <a:pt x="357" y="20"/>
                  </a:lnTo>
                  <a:lnTo>
                    <a:pt x="354" y="15"/>
                  </a:lnTo>
                  <a:lnTo>
                    <a:pt x="350" y="11"/>
                  </a:lnTo>
                  <a:lnTo>
                    <a:pt x="344" y="8"/>
                  </a:lnTo>
                  <a:lnTo>
                    <a:pt x="337" y="5"/>
                  </a:lnTo>
                  <a:lnTo>
                    <a:pt x="327" y="3"/>
                  </a:lnTo>
                  <a:lnTo>
                    <a:pt x="318" y="1"/>
                  </a:lnTo>
                  <a:lnTo>
                    <a:pt x="307" y="0"/>
                  </a:lnTo>
                  <a:lnTo>
                    <a:pt x="295" y="0"/>
                  </a:lnTo>
                  <a:lnTo>
                    <a:pt x="291" y="0"/>
                  </a:lnTo>
                  <a:lnTo>
                    <a:pt x="276" y="0"/>
                  </a:lnTo>
                  <a:lnTo>
                    <a:pt x="263" y="2"/>
                  </a:lnTo>
                  <a:lnTo>
                    <a:pt x="251" y="4"/>
                  </a:lnTo>
                  <a:lnTo>
                    <a:pt x="240" y="7"/>
                  </a:lnTo>
                  <a:lnTo>
                    <a:pt x="229" y="11"/>
                  </a:lnTo>
                  <a:lnTo>
                    <a:pt x="219" y="15"/>
                  </a:lnTo>
                  <a:lnTo>
                    <a:pt x="211" y="20"/>
                  </a:lnTo>
                  <a:lnTo>
                    <a:pt x="203" y="25"/>
                  </a:lnTo>
                  <a:lnTo>
                    <a:pt x="196" y="32"/>
                  </a:lnTo>
                  <a:lnTo>
                    <a:pt x="190" y="39"/>
                  </a:lnTo>
                  <a:lnTo>
                    <a:pt x="184" y="45"/>
                  </a:lnTo>
                  <a:lnTo>
                    <a:pt x="178" y="52"/>
                  </a:lnTo>
                  <a:lnTo>
                    <a:pt x="169" y="67"/>
                  </a:lnTo>
                  <a:lnTo>
                    <a:pt x="162" y="83"/>
                  </a:lnTo>
                  <a:lnTo>
                    <a:pt x="148" y="113"/>
                  </a:lnTo>
                  <a:lnTo>
                    <a:pt x="135" y="146"/>
                  </a:lnTo>
                  <a:lnTo>
                    <a:pt x="120" y="180"/>
                  </a:lnTo>
                  <a:lnTo>
                    <a:pt x="107" y="215"/>
                  </a:lnTo>
                  <a:lnTo>
                    <a:pt x="94" y="253"/>
                  </a:lnTo>
                  <a:lnTo>
                    <a:pt x="81" y="292"/>
                  </a:lnTo>
                  <a:lnTo>
                    <a:pt x="67" y="332"/>
                  </a:lnTo>
                  <a:lnTo>
                    <a:pt x="56" y="372"/>
                  </a:lnTo>
                  <a:lnTo>
                    <a:pt x="45" y="414"/>
                  </a:lnTo>
                  <a:lnTo>
                    <a:pt x="34" y="458"/>
                  </a:lnTo>
                  <a:lnTo>
                    <a:pt x="24" y="502"/>
                  </a:lnTo>
                  <a:lnTo>
                    <a:pt x="17" y="547"/>
                  </a:lnTo>
                  <a:lnTo>
                    <a:pt x="10" y="593"/>
                  </a:lnTo>
                  <a:lnTo>
                    <a:pt x="5" y="639"/>
                  </a:lnTo>
                  <a:lnTo>
                    <a:pt x="2" y="685"/>
                  </a:lnTo>
                  <a:lnTo>
                    <a:pt x="0" y="732"/>
                  </a:lnTo>
                  <a:lnTo>
                    <a:pt x="0" y="744"/>
                  </a:lnTo>
                  <a:lnTo>
                    <a:pt x="1" y="756"/>
                  </a:lnTo>
                  <a:lnTo>
                    <a:pt x="2" y="768"/>
                  </a:lnTo>
                  <a:lnTo>
                    <a:pt x="3" y="780"/>
                  </a:lnTo>
                  <a:lnTo>
                    <a:pt x="6" y="791"/>
                  </a:lnTo>
                  <a:lnTo>
                    <a:pt x="8" y="802"/>
                  </a:lnTo>
                  <a:lnTo>
                    <a:pt x="12" y="813"/>
                  </a:lnTo>
                  <a:lnTo>
                    <a:pt x="16" y="825"/>
                  </a:lnTo>
                  <a:lnTo>
                    <a:pt x="20" y="835"/>
                  </a:lnTo>
                  <a:lnTo>
                    <a:pt x="25" y="845"/>
                  </a:lnTo>
                  <a:lnTo>
                    <a:pt x="31" y="855"/>
                  </a:lnTo>
                  <a:lnTo>
                    <a:pt x="37" y="864"/>
                  </a:lnTo>
                  <a:lnTo>
                    <a:pt x="44" y="875"/>
                  </a:lnTo>
                  <a:lnTo>
                    <a:pt x="51" y="884"/>
                  </a:lnTo>
                  <a:lnTo>
                    <a:pt x="58" y="893"/>
                  </a:lnTo>
                  <a:lnTo>
                    <a:pt x="66" y="901"/>
                  </a:lnTo>
                  <a:lnTo>
                    <a:pt x="79" y="912"/>
                  </a:lnTo>
                  <a:lnTo>
                    <a:pt x="91" y="923"/>
                  </a:lnTo>
                  <a:lnTo>
                    <a:pt x="103" y="932"/>
                  </a:lnTo>
                  <a:lnTo>
                    <a:pt x="115" y="941"/>
                  </a:lnTo>
                  <a:lnTo>
                    <a:pt x="127" y="948"/>
                  </a:lnTo>
                  <a:lnTo>
                    <a:pt x="141" y="955"/>
                  </a:lnTo>
                  <a:lnTo>
                    <a:pt x="153" y="961"/>
                  </a:lnTo>
                  <a:lnTo>
                    <a:pt x="165" y="966"/>
                  </a:lnTo>
                  <a:lnTo>
                    <a:pt x="177" y="972"/>
                  </a:lnTo>
                  <a:lnTo>
                    <a:pt x="189" y="975"/>
                  </a:lnTo>
                  <a:lnTo>
                    <a:pt x="201" y="979"/>
                  </a:lnTo>
                  <a:lnTo>
                    <a:pt x="211" y="981"/>
                  </a:lnTo>
                  <a:lnTo>
                    <a:pt x="232" y="985"/>
                  </a:lnTo>
                  <a:lnTo>
                    <a:pt x="248" y="986"/>
                  </a:lnTo>
                  <a:lnTo>
                    <a:pt x="259" y="985"/>
                  </a:lnTo>
                  <a:lnTo>
                    <a:pt x="270" y="984"/>
                  </a:lnTo>
                  <a:lnTo>
                    <a:pt x="282" y="982"/>
                  </a:lnTo>
                  <a:lnTo>
                    <a:pt x="294" y="979"/>
                  </a:lnTo>
                  <a:lnTo>
                    <a:pt x="305" y="976"/>
                  </a:lnTo>
                  <a:lnTo>
                    <a:pt x="316" y="972"/>
                  </a:lnTo>
                  <a:lnTo>
                    <a:pt x="327" y="966"/>
                  </a:lnTo>
                  <a:lnTo>
                    <a:pt x="339" y="961"/>
                  </a:lnTo>
                  <a:lnTo>
                    <a:pt x="361" y="949"/>
                  </a:lnTo>
                  <a:lnTo>
                    <a:pt x="384" y="935"/>
                  </a:lnTo>
                  <a:lnTo>
                    <a:pt x="405" y="918"/>
                  </a:lnTo>
                  <a:lnTo>
                    <a:pt x="426" y="901"/>
                  </a:lnTo>
                  <a:lnTo>
                    <a:pt x="448" y="883"/>
                  </a:lnTo>
                  <a:lnTo>
                    <a:pt x="467" y="863"/>
                  </a:lnTo>
                  <a:lnTo>
                    <a:pt x="487" y="844"/>
                  </a:lnTo>
                  <a:lnTo>
                    <a:pt x="504" y="825"/>
                  </a:lnTo>
                  <a:lnTo>
                    <a:pt x="538" y="786"/>
                  </a:lnTo>
                  <a:lnTo>
                    <a:pt x="565" y="751"/>
                  </a:lnTo>
                  <a:lnTo>
                    <a:pt x="576" y="7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73" name="Freeform 38">
              <a:extLst>
                <a:ext uri="{FF2B5EF4-FFF2-40B4-BE49-F238E27FC236}">
                  <a16:creationId xmlns:a16="http://schemas.microsoft.com/office/drawing/2014/main" id="{B2A2F6D7-2711-456A-957B-6E6FEC3E9236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6357" y="558"/>
              <a:ext cx="28" cy="94"/>
            </a:xfrm>
            <a:custGeom>
              <a:avLst/>
              <a:gdLst>
                <a:gd name="T0" fmla="*/ 211 w 340"/>
                <a:gd name="T1" fmla="*/ 0 h 1127"/>
                <a:gd name="T2" fmla="*/ 198 w 340"/>
                <a:gd name="T3" fmla="*/ 2 h 1127"/>
                <a:gd name="T4" fmla="*/ 187 w 340"/>
                <a:gd name="T5" fmla="*/ 6 h 1127"/>
                <a:gd name="T6" fmla="*/ 178 w 340"/>
                <a:gd name="T7" fmla="*/ 12 h 1127"/>
                <a:gd name="T8" fmla="*/ 167 w 340"/>
                <a:gd name="T9" fmla="*/ 24 h 1127"/>
                <a:gd name="T10" fmla="*/ 158 w 340"/>
                <a:gd name="T11" fmla="*/ 41 h 1127"/>
                <a:gd name="T12" fmla="*/ 151 w 340"/>
                <a:gd name="T13" fmla="*/ 66 h 1127"/>
                <a:gd name="T14" fmla="*/ 144 w 340"/>
                <a:gd name="T15" fmla="*/ 103 h 1127"/>
                <a:gd name="T16" fmla="*/ 134 w 340"/>
                <a:gd name="T17" fmla="*/ 147 h 1127"/>
                <a:gd name="T18" fmla="*/ 123 w 340"/>
                <a:gd name="T19" fmla="*/ 195 h 1127"/>
                <a:gd name="T20" fmla="*/ 101 w 340"/>
                <a:gd name="T21" fmla="*/ 292 h 1127"/>
                <a:gd name="T22" fmla="*/ 67 w 340"/>
                <a:gd name="T23" fmla="*/ 447 h 1127"/>
                <a:gd name="T24" fmla="*/ 35 w 340"/>
                <a:gd name="T25" fmla="*/ 608 h 1127"/>
                <a:gd name="T26" fmla="*/ 16 w 340"/>
                <a:gd name="T27" fmla="*/ 725 h 1127"/>
                <a:gd name="T28" fmla="*/ 7 w 340"/>
                <a:gd name="T29" fmla="*/ 797 h 1127"/>
                <a:gd name="T30" fmla="*/ 1 w 340"/>
                <a:gd name="T31" fmla="*/ 872 h 1127"/>
                <a:gd name="T32" fmla="*/ 0 w 340"/>
                <a:gd name="T33" fmla="*/ 941 h 1127"/>
                <a:gd name="T34" fmla="*/ 5 w 340"/>
                <a:gd name="T35" fmla="*/ 996 h 1127"/>
                <a:gd name="T36" fmla="*/ 14 w 340"/>
                <a:gd name="T37" fmla="*/ 1039 h 1127"/>
                <a:gd name="T38" fmla="*/ 27 w 340"/>
                <a:gd name="T39" fmla="*/ 1071 h 1127"/>
                <a:gd name="T40" fmla="*/ 43 w 340"/>
                <a:gd name="T41" fmla="*/ 1094 h 1127"/>
                <a:gd name="T42" fmla="*/ 62 w 340"/>
                <a:gd name="T43" fmla="*/ 1111 h 1127"/>
                <a:gd name="T44" fmla="*/ 82 w 340"/>
                <a:gd name="T45" fmla="*/ 1121 h 1127"/>
                <a:gd name="T46" fmla="*/ 102 w 340"/>
                <a:gd name="T47" fmla="*/ 1127 h 1127"/>
                <a:gd name="T48" fmla="*/ 116 w 340"/>
                <a:gd name="T49" fmla="*/ 1127 h 1127"/>
                <a:gd name="T50" fmla="*/ 122 w 340"/>
                <a:gd name="T51" fmla="*/ 1124 h 1127"/>
                <a:gd name="T52" fmla="*/ 129 w 340"/>
                <a:gd name="T53" fmla="*/ 1116 h 1127"/>
                <a:gd name="T54" fmla="*/ 134 w 340"/>
                <a:gd name="T55" fmla="*/ 1099 h 1127"/>
                <a:gd name="T56" fmla="*/ 134 w 340"/>
                <a:gd name="T57" fmla="*/ 1070 h 1127"/>
                <a:gd name="T58" fmla="*/ 137 w 340"/>
                <a:gd name="T59" fmla="*/ 1026 h 1127"/>
                <a:gd name="T60" fmla="*/ 145 w 340"/>
                <a:gd name="T61" fmla="*/ 948 h 1127"/>
                <a:gd name="T62" fmla="*/ 165 w 340"/>
                <a:gd name="T63" fmla="*/ 829 h 1127"/>
                <a:gd name="T64" fmla="*/ 191 w 340"/>
                <a:gd name="T65" fmla="*/ 696 h 1127"/>
                <a:gd name="T66" fmla="*/ 222 w 340"/>
                <a:gd name="T67" fmla="*/ 559 h 1127"/>
                <a:gd name="T68" fmla="*/ 253 w 340"/>
                <a:gd name="T69" fmla="*/ 425 h 1127"/>
                <a:gd name="T70" fmla="*/ 286 w 340"/>
                <a:gd name="T71" fmla="*/ 301 h 1127"/>
                <a:gd name="T72" fmla="*/ 316 w 340"/>
                <a:gd name="T73" fmla="*/ 195 h 1127"/>
                <a:gd name="T74" fmla="*/ 333 w 340"/>
                <a:gd name="T75" fmla="*/ 136 h 1127"/>
                <a:gd name="T76" fmla="*/ 338 w 340"/>
                <a:gd name="T77" fmla="*/ 110 h 1127"/>
                <a:gd name="T78" fmla="*/ 340 w 340"/>
                <a:gd name="T79" fmla="*/ 88 h 1127"/>
                <a:gd name="T80" fmla="*/ 337 w 340"/>
                <a:gd name="T81" fmla="*/ 70 h 1127"/>
                <a:gd name="T82" fmla="*/ 331 w 340"/>
                <a:gd name="T83" fmla="*/ 55 h 1127"/>
                <a:gd name="T84" fmla="*/ 321 w 340"/>
                <a:gd name="T85" fmla="*/ 42 h 1127"/>
                <a:gd name="T86" fmla="*/ 307 w 340"/>
                <a:gd name="T87" fmla="*/ 31 h 1127"/>
                <a:gd name="T88" fmla="*/ 292 w 340"/>
                <a:gd name="T89" fmla="*/ 22 h 1127"/>
                <a:gd name="T90" fmla="*/ 266 w 340"/>
                <a:gd name="T91" fmla="*/ 9 h 1127"/>
                <a:gd name="T92" fmla="*/ 233 w 340"/>
                <a:gd name="T93" fmla="*/ 1 h 1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40" h="1127">
                  <a:moveTo>
                    <a:pt x="218" y="0"/>
                  </a:moveTo>
                  <a:lnTo>
                    <a:pt x="211" y="0"/>
                  </a:lnTo>
                  <a:lnTo>
                    <a:pt x="204" y="1"/>
                  </a:lnTo>
                  <a:lnTo>
                    <a:pt x="198" y="2"/>
                  </a:lnTo>
                  <a:lnTo>
                    <a:pt x="192" y="4"/>
                  </a:lnTo>
                  <a:lnTo>
                    <a:pt x="187" y="6"/>
                  </a:lnTo>
                  <a:lnTo>
                    <a:pt x="182" y="9"/>
                  </a:lnTo>
                  <a:lnTo>
                    <a:pt x="178" y="12"/>
                  </a:lnTo>
                  <a:lnTo>
                    <a:pt x="174" y="16"/>
                  </a:lnTo>
                  <a:lnTo>
                    <a:pt x="167" y="24"/>
                  </a:lnTo>
                  <a:lnTo>
                    <a:pt x="162" y="33"/>
                  </a:lnTo>
                  <a:lnTo>
                    <a:pt x="158" y="41"/>
                  </a:lnTo>
                  <a:lnTo>
                    <a:pt x="154" y="51"/>
                  </a:lnTo>
                  <a:lnTo>
                    <a:pt x="151" y="66"/>
                  </a:lnTo>
                  <a:lnTo>
                    <a:pt x="148" y="84"/>
                  </a:lnTo>
                  <a:lnTo>
                    <a:pt x="144" y="103"/>
                  </a:lnTo>
                  <a:lnTo>
                    <a:pt x="139" y="125"/>
                  </a:lnTo>
                  <a:lnTo>
                    <a:pt x="134" y="147"/>
                  </a:lnTo>
                  <a:lnTo>
                    <a:pt x="129" y="171"/>
                  </a:lnTo>
                  <a:lnTo>
                    <a:pt x="123" y="195"/>
                  </a:lnTo>
                  <a:lnTo>
                    <a:pt x="118" y="222"/>
                  </a:lnTo>
                  <a:lnTo>
                    <a:pt x="101" y="292"/>
                  </a:lnTo>
                  <a:lnTo>
                    <a:pt x="84" y="369"/>
                  </a:lnTo>
                  <a:lnTo>
                    <a:pt x="67" y="447"/>
                  </a:lnTo>
                  <a:lnTo>
                    <a:pt x="50" y="528"/>
                  </a:lnTo>
                  <a:lnTo>
                    <a:pt x="35" y="608"/>
                  </a:lnTo>
                  <a:lnTo>
                    <a:pt x="22" y="687"/>
                  </a:lnTo>
                  <a:lnTo>
                    <a:pt x="16" y="725"/>
                  </a:lnTo>
                  <a:lnTo>
                    <a:pt x="11" y="762"/>
                  </a:lnTo>
                  <a:lnTo>
                    <a:pt x="7" y="797"/>
                  </a:lnTo>
                  <a:lnTo>
                    <a:pt x="3" y="832"/>
                  </a:lnTo>
                  <a:lnTo>
                    <a:pt x="1" y="872"/>
                  </a:lnTo>
                  <a:lnTo>
                    <a:pt x="0" y="909"/>
                  </a:lnTo>
                  <a:lnTo>
                    <a:pt x="0" y="941"/>
                  </a:lnTo>
                  <a:lnTo>
                    <a:pt x="1" y="971"/>
                  </a:lnTo>
                  <a:lnTo>
                    <a:pt x="5" y="996"/>
                  </a:lnTo>
                  <a:lnTo>
                    <a:pt x="9" y="1019"/>
                  </a:lnTo>
                  <a:lnTo>
                    <a:pt x="14" y="1039"/>
                  </a:lnTo>
                  <a:lnTo>
                    <a:pt x="20" y="1057"/>
                  </a:lnTo>
                  <a:lnTo>
                    <a:pt x="27" y="1071"/>
                  </a:lnTo>
                  <a:lnTo>
                    <a:pt x="35" y="1084"/>
                  </a:lnTo>
                  <a:lnTo>
                    <a:pt x="43" y="1094"/>
                  </a:lnTo>
                  <a:lnTo>
                    <a:pt x="52" y="1103"/>
                  </a:lnTo>
                  <a:lnTo>
                    <a:pt x="62" y="1111"/>
                  </a:lnTo>
                  <a:lnTo>
                    <a:pt x="72" y="1117"/>
                  </a:lnTo>
                  <a:lnTo>
                    <a:pt x="82" y="1121"/>
                  </a:lnTo>
                  <a:lnTo>
                    <a:pt x="93" y="1125"/>
                  </a:lnTo>
                  <a:lnTo>
                    <a:pt x="102" y="1127"/>
                  </a:lnTo>
                  <a:lnTo>
                    <a:pt x="112" y="1127"/>
                  </a:lnTo>
                  <a:lnTo>
                    <a:pt x="116" y="1127"/>
                  </a:lnTo>
                  <a:lnTo>
                    <a:pt x="119" y="1125"/>
                  </a:lnTo>
                  <a:lnTo>
                    <a:pt x="122" y="1124"/>
                  </a:lnTo>
                  <a:lnTo>
                    <a:pt x="125" y="1121"/>
                  </a:lnTo>
                  <a:lnTo>
                    <a:pt x="129" y="1116"/>
                  </a:lnTo>
                  <a:lnTo>
                    <a:pt x="132" y="1109"/>
                  </a:lnTo>
                  <a:lnTo>
                    <a:pt x="134" y="1099"/>
                  </a:lnTo>
                  <a:lnTo>
                    <a:pt x="134" y="1089"/>
                  </a:lnTo>
                  <a:lnTo>
                    <a:pt x="134" y="1070"/>
                  </a:lnTo>
                  <a:lnTo>
                    <a:pt x="135" y="1048"/>
                  </a:lnTo>
                  <a:lnTo>
                    <a:pt x="137" y="1026"/>
                  </a:lnTo>
                  <a:lnTo>
                    <a:pt x="139" y="1001"/>
                  </a:lnTo>
                  <a:lnTo>
                    <a:pt x="145" y="948"/>
                  </a:lnTo>
                  <a:lnTo>
                    <a:pt x="154" y="891"/>
                  </a:lnTo>
                  <a:lnTo>
                    <a:pt x="165" y="829"/>
                  </a:lnTo>
                  <a:lnTo>
                    <a:pt x="177" y="764"/>
                  </a:lnTo>
                  <a:lnTo>
                    <a:pt x="191" y="696"/>
                  </a:lnTo>
                  <a:lnTo>
                    <a:pt x="205" y="628"/>
                  </a:lnTo>
                  <a:lnTo>
                    <a:pt x="222" y="559"/>
                  </a:lnTo>
                  <a:lnTo>
                    <a:pt x="237" y="492"/>
                  </a:lnTo>
                  <a:lnTo>
                    <a:pt x="253" y="425"/>
                  </a:lnTo>
                  <a:lnTo>
                    <a:pt x="270" y="361"/>
                  </a:lnTo>
                  <a:lnTo>
                    <a:pt x="286" y="301"/>
                  </a:lnTo>
                  <a:lnTo>
                    <a:pt x="301" y="245"/>
                  </a:lnTo>
                  <a:lnTo>
                    <a:pt x="316" y="195"/>
                  </a:lnTo>
                  <a:lnTo>
                    <a:pt x="329" y="150"/>
                  </a:lnTo>
                  <a:lnTo>
                    <a:pt x="333" y="136"/>
                  </a:lnTo>
                  <a:lnTo>
                    <a:pt x="336" y="123"/>
                  </a:lnTo>
                  <a:lnTo>
                    <a:pt x="338" y="110"/>
                  </a:lnTo>
                  <a:lnTo>
                    <a:pt x="339" y="98"/>
                  </a:lnTo>
                  <a:lnTo>
                    <a:pt x="340" y="88"/>
                  </a:lnTo>
                  <a:lnTo>
                    <a:pt x="339" y="79"/>
                  </a:lnTo>
                  <a:lnTo>
                    <a:pt x="337" y="70"/>
                  </a:lnTo>
                  <a:lnTo>
                    <a:pt x="334" y="62"/>
                  </a:lnTo>
                  <a:lnTo>
                    <a:pt x="331" y="55"/>
                  </a:lnTo>
                  <a:lnTo>
                    <a:pt x="326" y="48"/>
                  </a:lnTo>
                  <a:lnTo>
                    <a:pt x="321" y="42"/>
                  </a:lnTo>
                  <a:lnTo>
                    <a:pt x="315" y="37"/>
                  </a:lnTo>
                  <a:lnTo>
                    <a:pt x="307" y="31"/>
                  </a:lnTo>
                  <a:lnTo>
                    <a:pt x="300" y="27"/>
                  </a:lnTo>
                  <a:lnTo>
                    <a:pt x="292" y="22"/>
                  </a:lnTo>
                  <a:lnTo>
                    <a:pt x="283" y="17"/>
                  </a:lnTo>
                  <a:lnTo>
                    <a:pt x="266" y="9"/>
                  </a:lnTo>
                  <a:lnTo>
                    <a:pt x="248" y="4"/>
                  </a:lnTo>
                  <a:lnTo>
                    <a:pt x="233" y="1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74" name="Freeform 39">
              <a:extLst>
                <a:ext uri="{FF2B5EF4-FFF2-40B4-BE49-F238E27FC236}">
                  <a16:creationId xmlns:a16="http://schemas.microsoft.com/office/drawing/2014/main" id="{9B95B4FD-E4A2-4D7C-816B-276172AC3DDD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7003" y="607"/>
              <a:ext cx="58" cy="42"/>
            </a:xfrm>
            <a:custGeom>
              <a:avLst/>
              <a:gdLst>
                <a:gd name="T0" fmla="*/ 50 w 695"/>
                <a:gd name="T1" fmla="*/ 38 h 503"/>
                <a:gd name="T2" fmla="*/ 37 w 695"/>
                <a:gd name="T3" fmla="*/ 44 h 503"/>
                <a:gd name="T4" fmla="*/ 31 w 695"/>
                <a:gd name="T5" fmla="*/ 54 h 503"/>
                <a:gd name="T6" fmla="*/ 30 w 695"/>
                <a:gd name="T7" fmla="*/ 70 h 503"/>
                <a:gd name="T8" fmla="*/ 37 w 695"/>
                <a:gd name="T9" fmla="*/ 108 h 503"/>
                <a:gd name="T10" fmla="*/ 39 w 695"/>
                <a:gd name="T11" fmla="*/ 159 h 503"/>
                <a:gd name="T12" fmla="*/ 35 w 695"/>
                <a:gd name="T13" fmla="*/ 214 h 503"/>
                <a:gd name="T14" fmla="*/ 17 w 695"/>
                <a:gd name="T15" fmla="*/ 323 h 503"/>
                <a:gd name="T16" fmla="*/ 4 w 695"/>
                <a:gd name="T17" fmla="*/ 384 h 503"/>
                <a:gd name="T18" fmla="*/ 0 w 695"/>
                <a:gd name="T19" fmla="*/ 414 h 503"/>
                <a:gd name="T20" fmla="*/ 6 w 695"/>
                <a:gd name="T21" fmla="*/ 438 h 503"/>
                <a:gd name="T22" fmla="*/ 17 w 695"/>
                <a:gd name="T23" fmla="*/ 455 h 503"/>
                <a:gd name="T24" fmla="*/ 32 w 695"/>
                <a:gd name="T25" fmla="*/ 470 h 503"/>
                <a:gd name="T26" fmla="*/ 74 w 695"/>
                <a:gd name="T27" fmla="*/ 494 h 503"/>
                <a:gd name="T28" fmla="*/ 114 w 695"/>
                <a:gd name="T29" fmla="*/ 503 h 503"/>
                <a:gd name="T30" fmla="*/ 134 w 695"/>
                <a:gd name="T31" fmla="*/ 500 h 503"/>
                <a:gd name="T32" fmla="*/ 152 w 695"/>
                <a:gd name="T33" fmla="*/ 486 h 503"/>
                <a:gd name="T34" fmla="*/ 171 w 695"/>
                <a:gd name="T35" fmla="*/ 441 h 503"/>
                <a:gd name="T36" fmla="*/ 212 w 695"/>
                <a:gd name="T37" fmla="*/ 349 h 503"/>
                <a:gd name="T38" fmla="*/ 241 w 695"/>
                <a:gd name="T39" fmla="*/ 301 h 503"/>
                <a:gd name="T40" fmla="*/ 278 w 695"/>
                <a:gd name="T41" fmla="*/ 253 h 503"/>
                <a:gd name="T42" fmla="*/ 322 w 695"/>
                <a:gd name="T43" fmla="*/ 208 h 503"/>
                <a:gd name="T44" fmla="*/ 374 w 695"/>
                <a:gd name="T45" fmla="*/ 167 h 503"/>
                <a:gd name="T46" fmla="*/ 435 w 695"/>
                <a:gd name="T47" fmla="*/ 131 h 503"/>
                <a:gd name="T48" fmla="*/ 505 w 695"/>
                <a:gd name="T49" fmla="*/ 102 h 503"/>
                <a:gd name="T50" fmla="*/ 585 w 695"/>
                <a:gd name="T51" fmla="*/ 82 h 503"/>
                <a:gd name="T52" fmla="*/ 677 w 695"/>
                <a:gd name="T53" fmla="*/ 72 h 503"/>
                <a:gd name="T54" fmla="*/ 686 w 695"/>
                <a:gd name="T55" fmla="*/ 69 h 503"/>
                <a:gd name="T56" fmla="*/ 692 w 695"/>
                <a:gd name="T57" fmla="*/ 62 h 503"/>
                <a:gd name="T58" fmla="*/ 695 w 695"/>
                <a:gd name="T59" fmla="*/ 51 h 503"/>
                <a:gd name="T60" fmla="*/ 690 w 695"/>
                <a:gd name="T61" fmla="*/ 34 h 503"/>
                <a:gd name="T62" fmla="*/ 674 w 695"/>
                <a:gd name="T63" fmla="*/ 18 h 503"/>
                <a:gd name="T64" fmla="*/ 648 w 695"/>
                <a:gd name="T65" fmla="*/ 8 h 503"/>
                <a:gd name="T66" fmla="*/ 604 w 695"/>
                <a:gd name="T67" fmla="*/ 1 h 503"/>
                <a:gd name="T68" fmla="*/ 536 w 695"/>
                <a:gd name="T69" fmla="*/ 2 h 503"/>
                <a:gd name="T70" fmla="*/ 469 w 695"/>
                <a:gd name="T71" fmla="*/ 13 h 503"/>
                <a:gd name="T72" fmla="*/ 397 w 695"/>
                <a:gd name="T73" fmla="*/ 33 h 503"/>
                <a:gd name="T74" fmla="*/ 328 w 695"/>
                <a:gd name="T75" fmla="*/ 60 h 503"/>
                <a:gd name="T76" fmla="*/ 262 w 695"/>
                <a:gd name="T77" fmla="*/ 94 h 503"/>
                <a:gd name="T78" fmla="*/ 214 w 695"/>
                <a:gd name="T79" fmla="*/ 124 h 503"/>
                <a:gd name="T80" fmla="*/ 200 w 695"/>
                <a:gd name="T81" fmla="*/ 101 h 503"/>
                <a:gd name="T82" fmla="*/ 160 w 695"/>
                <a:gd name="T83" fmla="*/ 66 h 503"/>
                <a:gd name="T84" fmla="*/ 124 w 695"/>
                <a:gd name="T85" fmla="*/ 46 h 503"/>
                <a:gd name="T86" fmla="*/ 96 w 695"/>
                <a:gd name="T87" fmla="*/ 38 h 503"/>
                <a:gd name="T88" fmla="*/ 71 w 695"/>
                <a:gd name="T89" fmla="*/ 35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95" h="503">
                  <a:moveTo>
                    <a:pt x="71" y="35"/>
                  </a:moveTo>
                  <a:lnTo>
                    <a:pt x="61" y="36"/>
                  </a:lnTo>
                  <a:lnTo>
                    <a:pt x="50" y="38"/>
                  </a:lnTo>
                  <a:lnTo>
                    <a:pt x="45" y="39"/>
                  </a:lnTo>
                  <a:lnTo>
                    <a:pt x="41" y="42"/>
                  </a:lnTo>
                  <a:lnTo>
                    <a:pt x="37" y="44"/>
                  </a:lnTo>
                  <a:lnTo>
                    <a:pt x="34" y="48"/>
                  </a:lnTo>
                  <a:lnTo>
                    <a:pt x="32" y="51"/>
                  </a:lnTo>
                  <a:lnTo>
                    <a:pt x="31" y="54"/>
                  </a:lnTo>
                  <a:lnTo>
                    <a:pt x="30" y="58"/>
                  </a:lnTo>
                  <a:lnTo>
                    <a:pt x="29" y="61"/>
                  </a:lnTo>
                  <a:lnTo>
                    <a:pt x="30" y="70"/>
                  </a:lnTo>
                  <a:lnTo>
                    <a:pt x="32" y="81"/>
                  </a:lnTo>
                  <a:lnTo>
                    <a:pt x="35" y="94"/>
                  </a:lnTo>
                  <a:lnTo>
                    <a:pt x="37" y="108"/>
                  </a:lnTo>
                  <a:lnTo>
                    <a:pt x="39" y="125"/>
                  </a:lnTo>
                  <a:lnTo>
                    <a:pt x="39" y="141"/>
                  </a:lnTo>
                  <a:lnTo>
                    <a:pt x="39" y="159"/>
                  </a:lnTo>
                  <a:lnTo>
                    <a:pt x="38" y="177"/>
                  </a:lnTo>
                  <a:lnTo>
                    <a:pt x="37" y="195"/>
                  </a:lnTo>
                  <a:lnTo>
                    <a:pt x="35" y="214"/>
                  </a:lnTo>
                  <a:lnTo>
                    <a:pt x="29" y="252"/>
                  </a:lnTo>
                  <a:lnTo>
                    <a:pt x="23" y="288"/>
                  </a:lnTo>
                  <a:lnTo>
                    <a:pt x="17" y="323"/>
                  </a:lnTo>
                  <a:lnTo>
                    <a:pt x="10" y="353"/>
                  </a:lnTo>
                  <a:lnTo>
                    <a:pt x="7" y="370"/>
                  </a:lnTo>
                  <a:lnTo>
                    <a:pt x="4" y="384"/>
                  </a:lnTo>
                  <a:lnTo>
                    <a:pt x="1" y="395"/>
                  </a:lnTo>
                  <a:lnTo>
                    <a:pt x="0" y="405"/>
                  </a:lnTo>
                  <a:lnTo>
                    <a:pt x="0" y="414"/>
                  </a:lnTo>
                  <a:lnTo>
                    <a:pt x="1" y="424"/>
                  </a:lnTo>
                  <a:lnTo>
                    <a:pt x="4" y="431"/>
                  </a:lnTo>
                  <a:lnTo>
                    <a:pt x="6" y="438"/>
                  </a:lnTo>
                  <a:lnTo>
                    <a:pt x="9" y="444"/>
                  </a:lnTo>
                  <a:lnTo>
                    <a:pt x="13" y="450"/>
                  </a:lnTo>
                  <a:lnTo>
                    <a:pt x="17" y="455"/>
                  </a:lnTo>
                  <a:lnTo>
                    <a:pt x="22" y="460"/>
                  </a:lnTo>
                  <a:lnTo>
                    <a:pt x="27" y="464"/>
                  </a:lnTo>
                  <a:lnTo>
                    <a:pt x="32" y="470"/>
                  </a:lnTo>
                  <a:lnTo>
                    <a:pt x="45" y="478"/>
                  </a:lnTo>
                  <a:lnTo>
                    <a:pt x="60" y="486"/>
                  </a:lnTo>
                  <a:lnTo>
                    <a:pt x="74" y="494"/>
                  </a:lnTo>
                  <a:lnTo>
                    <a:pt x="87" y="499"/>
                  </a:lnTo>
                  <a:lnTo>
                    <a:pt x="101" y="502"/>
                  </a:lnTo>
                  <a:lnTo>
                    <a:pt x="114" y="503"/>
                  </a:lnTo>
                  <a:lnTo>
                    <a:pt x="121" y="503"/>
                  </a:lnTo>
                  <a:lnTo>
                    <a:pt x="127" y="502"/>
                  </a:lnTo>
                  <a:lnTo>
                    <a:pt x="134" y="500"/>
                  </a:lnTo>
                  <a:lnTo>
                    <a:pt x="140" y="496"/>
                  </a:lnTo>
                  <a:lnTo>
                    <a:pt x="146" y="492"/>
                  </a:lnTo>
                  <a:lnTo>
                    <a:pt x="152" y="486"/>
                  </a:lnTo>
                  <a:lnTo>
                    <a:pt x="158" y="478"/>
                  </a:lnTo>
                  <a:lnTo>
                    <a:pt x="161" y="469"/>
                  </a:lnTo>
                  <a:lnTo>
                    <a:pt x="171" y="441"/>
                  </a:lnTo>
                  <a:lnTo>
                    <a:pt x="182" y="411"/>
                  </a:lnTo>
                  <a:lnTo>
                    <a:pt x="195" y="381"/>
                  </a:lnTo>
                  <a:lnTo>
                    <a:pt x="212" y="349"/>
                  </a:lnTo>
                  <a:lnTo>
                    <a:pt x="221" y="333"/>
                  </a:lnTo>
                  <a:lnTo>
                    <a:pt x="231" y="316"/>
                  </a:lnTo>
                  <a:lnTo>
                    <a:pt x="241" y="301"/>
                  </a:lnTo>
                  <a:lnTo>
                    <a:pt x="253" y="285"/>
                  </a:lnTo>
                  <a:lnTo>
                    <a:pt x="265" y="270"/>
                  </a:lnTo>
                  <a:lnTo>
                    <a:pt x="278" y="253"/>
                  </a:lnTo>
                  <a:lnTo>
                    <a:pt x="292" y="238"/>
                  </a:lnTo>
                  <a:lnTo>
                    <a:pt x="306" y="223"/>
                  </a:lnTo>
                  <a:lnTo>
                    <a:pt x="322" y="208"/>
                  </a:lnTo>
                  <a:lnTo>
                    <a:pt x="338" y="194"/>
                  </a:lnTo>
                  <a:lnTo>
                    <a:pt x="355" y="181"/>
                  </a:lnTo>
                  <a:lnTo>
                    <a:pt x="374" y="167"/>
                  </a:lnTo>
                  <a:lnTo>
                    <a:pt x="393" y="154"/>
                  </a:lnTo>
                  <a:lnTo>
                    <a:pt x="414" y="142"/>
                  </a:lnTo>
                  <a:lnTo>
                    <a:pt x="435" y="131"/>
                  </a:lnTo>
                  <a:lnTo>
                    <a:pt x="457" y="120"/>
                  </a:lnTo>
                  <a:lnTo>
                    <a:pt x="480" y="111"/>
                  </a:lnTo>
                  <a:lnTo>
                    <a:pt x="505" y="102"/>
                  </a:lnTo>
                  <a:lnTo>
                    <a:pt x="531" y="94"/>
                  </a:lnTo>
                  <a:lnTo>
                    <a:pt x="557" y="88"/>
                  </a:lnTo>
                  <a:lnTo>
                    <a:pt x="585" y="82"/>
                  </a:lnTo>
                  <a:lnTo>
                    <a:pt x="614" y="78"/>
                  </a:lnTo>
                  <a:lnTo>
                    <a:pt x="645" y="75"/>
                  </a:lnTo>
                  <a:lnTo>
                    <a:pt x="677" y="72"/>
                  </a:lnTo>
                  <a:lnTo>
                    <a:pt x="680" y="72"/>
                  </a:lnTo>
                  <a:lnTo>
                    <a:pt x="683" y="70"/>
                  </a:lnTo>
                  <a:lnTo>
                    <a:pt x="686" y="69"/>
                  </a:lnTo>
                  <a:lnTo>
                    <a:pt x="688" y="67"/>
                  </a:lnTo>
                  <a:lnTo>
                    <a:pt x="691" y="65"/>
                  </a:lnTo>
                  <a:lnTo>
                    <a:pt x="692" y="62"/>
                  </a:lnTo>
                  <a:lnTo>
                    <a:pt x="694" y="59"/>
                  </a:lnTo>
                  <a:lnTo>
                    <a:pt x="694" y="56"/>
                  </a:lnTo>
                  <a:lnTo>
                    <a:pt x="695" y="51"/>
                  </a:lnTo>
                  <a:lnTo>
                    <a:pt x="694" y="45"/>
                  </a:lnTo>
                  <a:lnTo>
                    <a:pt x="693" y="40"/>
                  </a:lnTo>
                  <a:lnTo>
                    <a:pt x="690" y="34"/>
                  </a:lnTo>
                  <a:lnTo>
                    <a:pt x="686" y="29"/>
                  </a:lnTo>
                  <a:lnTo>
                    <a:pt x="681" y="24"/>
                  </a:lnTo>
                  <a:lnTo>
                    <a:pt x="674" y="18"/>
                  </a:lnTo>
                  <a:lnTo>
                    <a:pt x="667" y="14"/>
                  </a:lnTo>
                  <a:lnTo>
                    <a:pt x="657" y="11"/>
                  </a:lnTo>
                  <a:lnTo>
                    <a:pt x="648" y="8"/>
                  </a:lnTo>
                  <a:lnTo>
                    <a:pt x="638" y="6"/>
                  </a:lnTo>
                  <a:lnTo>
                    <a:pt x="628" y="4"/>
                  </a:lnTo>
                  <a:lnTo>
                    <a:pt x="604" y="1"/>
                  </a:lnTo>
                  <a:lnTo>
                    <a:pt x="579" y="0"/>
                  </a:lnTo>
                  <a:lnTo>
                    <a:pt x="558" y="0"/>
                  </a:lnTo>
                  <a:lnTo>
                    <a:pt x="536" y="2"/>
                  </a:lnTo>
                  <a:lnTo>
                    <a:pt x="515" y="5"/>
                  </a:lnTo>
                  <a:lnTo>
                    <a:pt x="491" y="8"/>
                  </a:lnTo>
                  <a:lnTo>
                    <a:pt x="469" y="13"/>
                  </a:lnTo>
                  <a:lnTo>
                    <a:pt x="445" y="19"/>
                  </a:lnTo>
                  <a:lnTo>
                    <a:pt x="422" y="26"/>
                  </a:lnTo>
                  <a:lnTo>
                    <a:pt x="397" y="33"/>
                  </a:lnTo>
                  <a:lnTo>
                    <a:pt x="374" y="41"/>
                  </a:lnTo>
                  <a:lnTo>
                    <a:pt x="350" y="50"/>
                  </a:lnTo>
                  <a:lnTo>
                    <a:pt x="328" y="60"/>
                  </a:lnTo>
                  <a:lnTo>
                    <a:pt x="305" y="70"/>
                  </a:lnTo>
                  <a:lnTo>
                    <a:pt x="283" y="82"/>
                  </a:lnTo>
                  <a:lnTo>
                    <a:pt x="262" y="94"/>
                  </a:lnTo>
                  <a:lnTo>
                    <a:pt x="240" y="106"/>
                  </a:lnTo>
                  <a:lnTo>
                    <a:pt x="221" y="119"/>
                  </a:lnTo>
                  <a:lnTo>
                    <a:pt x="214" y="124"/>
                  </a:lnTo>
                  <a:lnTo>
                    <a:pt x="212" y="116"/>
                  </a:lnTo>
                  <a:lnTo>
                    <a:pt x="209" y="110"/>
                  </a:lnTo>
                  <a:lnTo>
                    <a:pt x="200" y="101"/>
                  </a:lnTo>
                  <a:lnTo>
                    <a:pt x="190" y="91"/>
                  </a:lnTo>
                  <a:lnTo>
                    <a:pt x="176" y="79"/>
                  </a:lnTo>
                  <a:lnTo>
                    <a:pt x="160" y="66"/>
                  </a:lnTo>
                  <a:lnTo>
                    <a:pt x="142" y="55"/>
                  </a:lnTo>
                  <a:lnTo>
                    <a:pt x="133" y="50"/>
                  </a:lnTo>
                  <a:lnTo>
                    <a:pt x="124" y="46"/>
                  </a:lnTo>
                  <a:lnTo>
                    <a:pt x="114" y="42"/>
                  </a:lnTo>
                  <a:lnTo>
                    <a:pt x="104" y="40"/>
                  </a:lnTo>
                  <a:lnTo>
                    <a:pt x="96" y="38"/>
                  </a:lnTo>
                  <a:lnTo>
                    <a:pt x="87" y="36"/>
                  </a:lnTo>
                  <a:lnTo>
                    <a:pt x="79" y="36"/>
                  </a:lnTo>
                  <a:lnTo>
                    <a:pt x="71" y="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75" name="Freeform 40">
              <a:extLst>
                <a:ext uri="{FF2B5EF4-FFF2-40B4-BE49-F238E27FC236}">
                  <a16:creationId xmlns:a16="http://schemas.microsoft.com/office/drawing/2014/main" id="{1DE23D6C-2DFD-46D8-B3F9-414BD1F68E4E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6388" y="599"/>
              <a:ext cx="74" cy="49"/>
            </a:xfrm>
            <a:custGeom>
              <a:avLst/>
              <a:gdLst>
                <a:gd name="T0" fmla="*/ 144 w 883"/>
                <a:gd name="T1" fmla="*/ 3 h 595"/>
                <a:gd name="T2" fmla="*/ 125 w 883"/>
                <a:gd name="T3" fmla="*/ 13 h 595"/>
                <a:gd name="T4" fmla="*/ 100 w 883"/>
                <a:gd name="T5" fmla="*/ 49 h 595"/>
                <a:gd name="T6" fmla="*/ 55 w 883"/>
                <a:gd name="T7" fmla="*/ 183 h 595"/>
                <a:gd name="T8" fmla="*/ 10 w 883"/>
                <a:gd name="T9" fmla="*/ 382 h 595"/>
                <a:gd name="T10" fmla="*/ 0 w 883"/>
                <a:gd name="T11" fmla="*/ 465 h 595"/>
                <a:gd name="T12" fmla="*/ 7 w 883"/>
                <a:gd name="T13" fmla="*/ 503 h 595"/>
                <a:gd name="T14" fmla="*/ 25 w 883"/>
                <a:gd name="T15" fmla="*/ 532 h 595"/>
                <a:gd name="T16" fmla="*/ 77 w 883"/>
                <a:gd name="T17" fmla="*/ 571 h 595"/>
                <a:gd name="T18" fmla="*/ 122 w 883"/>
                <a:gd name="T19" fmla="*/ 590 h 595"/>
                <a:gd name="T20" fmla="*/ 164 w 883"/>
                <a:gd name="T21" fmla="*/ 595 h 595"/>
                <a:gd name="T22" fmla="*/ 201 w 883"/>
                <a:gd name="T23" fmla="*/ 585 h 595"/>
                <a:gd name="T24" fmla="*/ 234 w 883"/>
                <a:gd name="T25" fmla="*/ 555 h 595"/>
                <a:gd name="T26" fmla="*/ 295 w 883"/>
                <a:gd name="T27" fmla="*/ 487 h 595"/>
                <a:gd name="T28" fmla="*/ 404 w 883"/>
                <a:gd name="T29" fmla="*/ 369 h 595"/>
                <a:gd name="T30" fmla="*/ 491 w 883"/>
                <a:gd name="T31" fmla="*/ 296 h 595"/>
                <a:gd name="T32" fmla="*/ 514 w 883"/>
                <a:gd name="T33" fmla="*/ 299 h 595"/>
                <a:gd name="T34" fmla="*/ 534 w 883"/>
                <a:gd name="T35" fmla="*/ 336 h 595"/>
                <a:gd name="T36" fmla="*/ 568 w 883"/>
                <a:gd name="T37" fmla="*/ 405 h 595"/>
                <a:gd name="T38" fmla="*/ 605 w 883"/>
                <a:gd name="T39" fmla="*/ 459 h 595"/>
                <a:gd name="T40" fmla="*/ 644 w 883"/>
                <a:gd name="T41" fmla="*/ 500 h 595"/>
                <a:gd name="T42" fmla="*/ 693 w 883"/>
                <a:gd name="T43" fmla="*/ 535 h 595"/>
                <a:gd name="T44" fmla="*/ 767 w 883"/>
                <a:gd name="T45" fmla="*/ 561 h 595"/>
                <a:gd name="T46" fmla="*/ 828 w 883"/>
                <a:gd name="T47" fmla="*/ 565 h 595"/>
                <a:gd name="T48" fmla="*/ 868 w 883"/>
                <a:gd name="T49" fmla="*/ 555 h 595"/>
                <a:gd name="T50" fmla="*/ 883 w 883"/>
                <a:gd name="T51" fmla="*/ 533 h 595"/>
                <a:gd name="T52" fmla="*/ 880 w 883"/>
                <a:gd name="T53" fmla="*/ 518 h 595"/>
                <a:gd name="T54" fmla="*/ 868 w 883"/>
                <a:gd name="T55" fmla="*/ 512 h 595"/>
                <a:gd name="T56" fmla="*/ 840 w 883"/>
                <a:gd name="T57" fmla="*/ 510 h 595"/>
                <a:gd name="T58" fmla="*/ 808 w 883"/>
                <a:gd name="T59" fmla="*/ 501 h 595"/>
                <a:gd name="T60" fmla="*/ 781 w 883"/>
                <a:gd name="T61" fmla="*/ 483 h 595"/>
                <a:gd name="T62" fmla="*/ 751 w 883"/>
                <a:gd name="T63" fmla="*/ 440 h 595"/>
                <a:gd name="T64" fmla="*/ 722 w 883"/>
                <a:gd name="T65" fmla="*/ 358 h 595"/>
                <a:gd name="T66" fmla="*/ 694 w 883"/>
                <a:gd name="T67" fmla="*/ 231 h 595"/>
                <a:gd name="T68" fmla="*/ 679 w 883"/>
                <a:gd name="T69" fmla="*/ 197 h 595"/>
                <a:gd name="T70" fmla="*/ 655 w 883"/>
                <a:gd name="T71" fmla="*/ 168 h 595"/>
                <a:gd name="T72" fmla="*/ 622 w 883"/>
                <a:gd name="T73" fmla="*/ 145 h 595"/>
                <a:gd name="T74" fmla="*/ 580 w 883"/>
                <a:gd name="T75" fmla="*/ 127 h 595"/>
                <a:gd name="T76" fmla="*/ 537 w 883"/>
                <a:gd name="T77" fmla="*/ 122 h 595"/>
                <a:gd name="T78" fmla="*/ 494 w 883"/>
                <a:gd name="T79" fmla="*/ 140 h 595"/>
                <a:gd name="T80" fmla="*/ 409 w 883"/>
                <a:gd name="T81" fmla="*/ 209 h 595"/>
                <a:gd name="T82" fmla="*/ 308 w 883"/>
                <a:gd name="T83" fmla="*/ 309 h 595"/>
                <a:gd name="T84" fmla="*/ 207 w 883"/>
                <a:gd name="T85" fmla="*/ 410 h 595"/>
                <a:gd name="T86" fmla="*/ 179 w 883"/>
                <a:gd name="T87" fmla="*/ 427 h 595"/>
                <a:gd name="T88" fmla="*/ 201 w 883"/>
                <a:gd name="T89" fmla="*/ 322 h 595"/>
                <a:gd name="T90" fmla="*/ 255 w 883"/>
                <a:gd name="T91" fmla="*/ 149 h 595"/>
                <a:gd name="T92" fmla="*/ 277 w 883"/>
                <a:gd name="T93" fmla="*/ 89 h 595"/>
                <a:gd name="T94" fmla="*/ 276 w 883"/>
                <a:gd name="T95" fmla="*/ 67 h 595"/>
                <a:gd name="T96" fmla="*/ 261 w 883"/>
                <a:gd name="T97" fmla="*/ 42 h 595"/>
                <a:gd name="T98" fmla="*/ 226 w 883"/>
                <a:gd name="T99" fmla="*/ 18 h 595"/>
                <a:gd name="T100" fmla="*/ 174 w 883"/>
                <a:gd name="T101" fmla="*/ 1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83" h="595">
                  <a:moveTo>
                    <a:pt x="162" y="0"/>
                  </a:moveTo>
                  <a:lnTo>
                    <a:pt x="156" y="0"/>
                  </a:lnTo>
                  <a:lnTo>
                    <a:pt x="150" y="1"/>
                  </a:lnTo>
                  <a:lnTo>
                    <a:pt x="144" y="3"/>
                  </a:lnTo>
                  <a:lnTo>
                    <a:pt x="139" y="4"/>
                  </a:lnTo>
                  <a:lnTo>
                    <a:pt x="134" y="7"/>
                  </a:lnTo>
                  <a:lnTo>
                    <a:pt x="129" y="10"/>
                  </a:lnTo>
                  <a:lnTo>
                    <a:pt x="125" y="13"/>
                  </a:lnTo>
                  <a:lnTo>
                    <a:pt x="121" y="17"/>
                  </a:lnTo>
                  <a:lnTo>
                    <a:pt x="113" y="26"/>
                  </a:lnTo>
                  <a:lnTo>
                    <a:pt x="106" y="37"/>
                  </a:lnTo>
                  <a:lnTo>
                    <a:pt x="100" y="49"/>
                  </a:lnTo>
                  <a:lnTo>
                    <a:pt x="94" y="63"/>
                  </a:lnTo>
                  <a:lnTo>
                    <a:pt x="82" y="97"/>
                  </a:lnTo>
                  <a:lnTo>
                    <a:pt x="68" y="137"/>
                  </a:lnTo>
                  <a:lnTo>
                    <a:pt x="55" y="183"/>
                  </a:lnTo>
                  <a:lnTo>
                    <a:pt x="43" y="232"/>
                  </a:lnTo>
                  <a:lnTo>
                    <a:pt x="31" y="282"/>
                  </a:lnTo>
                  <a:lnTo>
                    <a:pt x="19" y="333"/>
                  </a:lnTo>
                  <a:lnTo>
                    <a:pt x="10" y="382"/>
                  </a:lnTo>
                  <a:lnTo>
                    <a:pt x="3" y="429"/>
                  </a:lnTo>
                  <a:lnTo>
                    <a:pt x="1" y="442"/>
                  </a:lnTo>
                  <a:lnTo>
                    <a:pt x="0" y="454"/>
                  </a:lnTo>
                  <a:lnTo>
                    <a:pt x="0" y="465"/>
                  </a:lnTo>
                  <a:lnTo>
                    <a:pt x="1" y="477"/>
                  </a:lnTo>
                  <a:lnTo>
                    <a:pt x="2" y="486"/>
                  </a:lnTo>
                  <a:lnTo>
                    <a:pt x="4" y="495"/>
                  </a:lnTo>
                  <a:lnTo>
                    <a:pt x="7" y="503"/>
                  </a:lnTo>
                  <a:lnTo>
                    <a:pt x="10" y="511"/>
                  </a:lnTo>
                  <a:lnTo>
                    <a:pt x="14" y="518"/>
                  </a:lnTo>
                  <a:lnTo>
                    <a:pt x="19" y="526"/>
                  </a:lnTo>
                  <a:lnTo>
                    <a:pt x="25" y="532"/>
                  </a:lnTo>
                  <a:lnTo>
                    <a:pt x="32" y="539"/>
                  </a:lnTo>
                  <a:lnTo>
                    <a:pt x="47" y="551"/>
                  </a:lnTo>
                  <a:lnTo>
                    <a:pt x="65" y="564"/>
                  </a:lnTo>
                  <a:lnTo>
                    <a:pt x="77" y="571"/>
                  </a:lnTo>
                  <a:lnTo>
                    <a:pt x="89" y="577"/>
                  </a:lnTo>
                  <a:lnTo>
                    <a:pt x="100" y="582"/>
                  </a:lnTo>
                  <a:lnTo>
                    <a:pt x="111" y="587"/>
                  </a:lnTo>
                  <a:lnTo>
                    <a:pt x="122" y="590"/>
                  </a:lnTo>
                  <a:lnTo>
                    <a:pt x="133" y="592"/>
                  </a:lnTo>
                  <a:lnTo>
                    <a:pt x="144" y="594"/>
                  </a:lnTo>
                  <a:lnTo>
                    <a:pt x="154" y="595"/>
                  </a:lnTo>
                  <a:lnTo>
                    <a:pt x="164" y="595"/>
                  </a:lnTo>
                  <a:lnTo>
                    <a:pt x="174" y="593"/>
                  </a:lnTo>
                  <a:lnTo>
                    <a:pt x="184" y="591"/>
                  </a:lnTo>
                  <a:lnTo>
                    <a:pt x="192" y="589"/>
                  </a:lnTo>
                  <a:lnTo>
                    <a:pt x="201" y="585"/>
                  </a:lnTo>
                  <a:lnTo>
                    <a:pt x="208" y="580"/>
                  </a:lnTo>
                  <a:lnTo>
                    <a:pt x="216" y="575"/>
                  </a:lnTo>
                  <a:lnTo>
                    <a:pt x="222" y="567"/>
                  </a:lnTo>
                  <a:lnTo>
                    <a:pt x="234" y="555"/>
                  </a:lnTo>
                  <a:lnTo>
                    <a:pt x="245" y="542"/>
                  </a:lnTo>
                  <a:lnTo>
                    <a:pt x="257" y="530"/>
                  </a:lnTo>
                  <a:lnTo>
                    <a:pt x="268" y="516"/>
                  </a:lnTo>
                  <a:lnTo>
                    <a:pt x="295" y="487"/>
                  </a:lnTo>
                  <a:lnTo>
                    <a:pt x="321" y="456"/>
                  </a:lnTo>
                  <a:lnTo>
                    <a:pt x="349" y="427"/>
                  </a:lnTo>
                  <a:lnTo>
                    <a:pt x="376" y="397"/>
                  </a:lnTo>
                  <a:lnTo>
                    <a:pt x="404" y="369"/>
                  </a:lnTo>
                  <a:lnTo>
                    <a:pt x="431" y="343"/>
                  </a:lnTo>
                  <a:lnTo>
                    <a:pt x="458" y="320"/>
                  </a:lnTo>
                  <a:lnTo>
                    <a:pt x="484" y="300"/>
                  </a:lnTo>
                  <a:lnTo>
                    <a:pt x="491" y="296"/>
                  </a:lnTo>
                  <a:lnTo>
                    <a:pt x="497" y="295"/>
                  </a:lnTo>
                  <a:lnTo>
                    <a:pt x="503" y="295"/>
                  </a:lnTo>
                  <a:lnTo>
                    <a:pt x="509" y="296"/>
                  </a:lnTo>
                  <a:lnTo>
                    <a:pt x="514" y="299"/>
                  </a:lnTo>
                  <a:lnTo>
                    <a:pt x="519" y="303"/>
                  </a:lnTo>
                  <a:lnTo>
                    <a:pt x="523" y="309"/>
                  </a:lnTo>
                  <a:lnTo>
                    <a:pt x="527" y="316"/>
                  </a:lnTo>
                  <a:lnTo>
                    <a:pt x="534" y="336"/>
                  </a:lnTo>
                  <a:lnTo>
                    <a:pt x="543" y="355"/>
                  </a:lnTo>
                  <a:lnTo>
                    <a:pt x="551" y="372"/>
                  </a:lnTo>
                  <a:lnTo>
                    <a:pt x="560" y="390"/>
                  </a:lnTo>
                  <a:lnTo>
                    <a:pt x="568" y="405"/>
                  </a:lnTo>
                  <a:lnTo>
                    <a:pt x="577" y="420"/>
                  </a:lnTo>
                  <a:lnTo>
                    <a:pt x="586" y="434"/>
                  </a:lnTo>
                  <a:lnTo>
                    <a:pt x="596" y="447"/>
                  </a:lnTo>
                  <a:lnTo>
                    <a:pt x="605" y="459"/>
                  </a:lnTo>
                  <a:lnTo>
                    <a:pt x="615" y="470"/>
                  </a:lnTo>
                  <a:lnTo>
                    <a:pt x="624" y="481"/>
                  </a:lnTo>
                  <a:lnTo>
                    <a:pt x="634" y="491"/>
                  </a:lnTo>
                  <a:lnTo>
                    <a:pt x="644" y="500"/>
                  </a:lnTo>
                  <a:lnTo>
                    <a:pt x="654" y="508"/>
                  </a:lnTo>
                  <a:lnTo>
                    <a:pt x="663" y="515"/>
                  </a:lnTo>
                  <a:lnTo>
                    <a:pt x="673" y="523"/>
                  </a:lnTo>
                  <a:lnTo>
                    <a:pt x="693" y="535"/>
                  </a:lnTo>
                  <a:lnTo>
                    <a:pt x="712" y="545"/>
                  </a:lnTo>
                  <a:lnTo>
                    <a:pt x="731" y="552"/>
                  </a:lnTo>
                  <a:lnTo>
                    <a:pt x="749" y="558"/>
                  </a:lnTo>
                  <a:lnTo>
                    <a:pt x="767" y="561"/>
                  </a:lnTo>
                  <a:lnTo>
                    <a:pt x="783" y="564"/>
                  </a:lnTo>
                  <a:lnTo>
                    <a:pt x="799" y="565"/>
                  </a:lnTo>
                  <a:lnTo>
                    <a:pt x="813" y="566"/>
                  </a:lnTo>
                  <a:lnTo>
                    <a:pt x="828" y="565"/>
                  </a:lnTo>
                  <a:lnTo>
                    <a:pt x="843" y="564"/>
                  </a:lnTo>
                  <a:lnTo>
                    <a:pt x="853" y="562"/>
                  </a:lnTo>
                  <a:lnTo>
                    <a:pt x="861" y="559"/>
                  </a:lnTo>
                  <a:lnTo>
                    <a:pt x="868" y="555"/>
                  </a:lnTo>
                  <a:lnTo>
                    <a:pt x="874" y="550"/>
                  </a:lnTo>
                  <a:lnTo>
                    <a:pt x="878" y="545"/>
                  </a:lnTo>
                  <a:lnTo>
                    <a:pt x="881" y="539"/>
                  </a:lnTo>
                  <a:lnTo>
                    <a:pt x="883" y="533"/>
                  </a:lnTo>
                  <a:lnTo>
                    <a:pt x="883" y="528"/>
                  </a:lnTo>
                  <a:lnTo>
                    <a:pt x="883" y="524"/>
                  </a:lnTo>
                  <a:lnTo>
                    <a:pt x="882" y="520"/>
                  </a:lnTo>
                  <a:lnTo>
                    <a:pt x="880" y="518"/>
                  </a:lnTo>
                  <a:lnTo>
                    <a:pt x="878" y="515"/>
                  </a:lnTo>
                  <a:lnTo>
                    <a:pt x="875" y="514"/>
                  </a:lnTo>
                  <a:lnTo>
                    <a:pt x="872" y="512"/>
                  </a:lnTo>
                  <a:lnTo>
                    <a:pt x="868" y="512"/>
                  </a:lnTo>
                  <a:lnTo>
                    <a:pt x="864" y="511"/>
                  </a:lnTo>
                  <a:lnTo>
                    <a:pt x="860" y="511"/>
                  </a:lnTo>
                  <a:lnTo>
                    <a:pt x="851" y="511"/>
                  </a:lnTo>
                  <a:lnTo>
                    <a:pt x="840" y="510"/>
                  </a:lnTo>
                  <a:lnTo>
                    <a:pt x="832" y="509"/>
                  </a:lnTo>
                  <a:lnTo>
                    <a:pt x="823" y="507"/>
                  </a:lnTo>
                  <a:lnTo>
                    <a:pt x="815" y="504"/>
                  </a:lnTo>
                  <a:lnTo>
                    <a:pt x="808" y="501"/>
                  </a:lnTo>
                  <a:lnTo>
                    <a:pt x="801" y="497"/>
                  </a:lnTo>
                  <a:lnTo>
                    <a:pt x="794" y="493"/>
                  </a:lnTo>
                  <a:lnTo>
                    <a:pt x="787" y="488"/>
                  </a:lnTo>
                  <a:lnTo>
                    <a:pt x="781" y="483"/>
                  </a:lnTo>
                  <a:lnTo>
                    <a:pt x="775" y="477"/>
                  </a:lnTo>
                  <a:lnTo>
                    <a:pt x="770" y="469"/>
                  </a:lnTo>
                  <a:lnTo>
                    <a:pt x="760" y="455"/>
                  </a:lnTo>
                  <a:lnTo>
                    <a:pt x="751" y="440"/>
                  </a:lnTo>
                  <a:lnTo>
                    <a:pt x="743" y="421"/>
                  </a:lnTo>
                  <a:lnTo>
                    <a:pt x="735" y="402"/>
                  </a:lnTo>
                  <a:lnTo>
                    <a:pt x="728" y="381"/>
                  </a:lnTo>
                  <a:lnTo>
                    <a:pt x="722" y="358"/>
                  </a:lnTo>
                  <a:lnTo>
                    <a:pt x="711" y="309"/>
                  </a:lnTo>
                  <a:lnTo>
                    <a:pt x="700" y="255"/>
                  </a:lnTo>
                  <a:lnTo>
                    <a:pt x="697" y="240"/>
                  </a:lnTo>
                  <a:lnTo>
                    <a:pt x="694" y="231"/>
                  </a:lnTo>
                  <a:lnTo>
                    <a:pt x="692" y="222"/>
                  </a:lnTo>
                  <a:lnTo>
                    <a:pt x="687" y="213"/>
                  </a:lnTo>
                  <a:lnTo>
                    <a:pt x="683" y="205"/>
                  </a:lnTo>
                  <a:lnTo>
                    <a:pt x="679" y="197"/>
                  </a:lnTo>
                  <a:lnTo>
                    <a:pt x="674" y="189"/>
                  </a:lnTo>
                  <a:lnTo>
                    <a:pt x="668" y="182"/>
                  </a:lnTo>
                  <a:lnTo>
                    <a:pt x="662" y="174"/>
                  </a:lnTo>
                  <a:lnTo>
                    <a:pt x="655" y="168"/>
                  </a:lnTo>
                  <a:lnTo>
                    <a:pt x="648" y="161"/>
                  </a:lnTo>
                  <a:lnTo>
                    <a:pt x="639" y="155"/>
                  </a:lnTo>
                  <a:lnTo>
                    <a:pt x="631" y="150"/>
                  </a:lnTo>
                  <a:lnTo>
                    <a:pt x="622" y="145"/>
                  </a:lnTo>
                  <a:lnTo>
                    <a:pt x="613" y="140"/>
                  </a:lnTo>
                  <a:lnTo>
                    <a:pt x="603" y="135"/>
                  </a:lnTo>
                  <a:lnTo>
                    <a:pt x="592" y="131"/>
                  </a:lnTo>
                  <a:lnTo>
                    <a:pt x="580" y="127"/>
                  </a:lnTo>
                  <a:lnTo>
                    <a:pt x="569" y="124"/>
                  </a:lnTo>
                  <a:lnTo>
                    <a:pt x="559" y="122"/>
                  </a:lnTo>
                  <a:lnTo>
                    <a:pt x="549" y="121"/>
                  </a:lnTo>
                  <a:lnTo>
                    <a:pt x="537" y="122"/>
                  </a:lnTo>
                  <a:lnTo>
                    <a:pt x="527" y="124"/>
                  </a:lnTo>
                  <a:lnTo>
                    <a:pt x="518" y="128"/>
                  </a:lnTo>
                  <a:lnTo>
                    <a:pt x="510" y="131"/>
                  </a:lnTo>
                  <a:lnTo>
                    <a:pt x="494" y="140"/>
                  </a:lnTo>
                  <a:lnTo>
                    <a:pt x="478" y="150"/>
                  </a:lnTo>
                  <a:lnTo>
                    <a:pt x="457" y="167"/>
                  </a:lnTo>
                  <a:lnTo>
                    <a:pt x="433" y="187"/>
                  </a:lnTo>
                  <a:lnTo>
                    <a:pt x="409" y="209"/>
                  </a:lnTo>
                  <a:lnTo>
                    <a:pt x="383" y="233"/>
                  </a:lnTo>
                  <a:lnTo>
                    <a:pt x="358" y="258"/>
                  </a:lnTo>
                  <a:lnTo>
                    <a:pt x="332" y="284"/>
                  </a:lnTo>
                  <a:lnTo>
                    <a:pt x="308" y="309"/>
                  </a:lnTo>
                  <a:lnTo>
                    <a:pt x="284" y="334"/>
                  </a:lnTo>
                  <a:lnTo>
                    <a:pt x="246" y="372"/>
                  </a:lnTo>
                  <a:lnTo>
                    <a:pt x="218" y="400"/>
                  </a:lnTo>
                  <a:lnTo>
                    <a:pt x="207" y="410"/>
                  </a:lnTo>
                  <a:lnTo>
                    <a:pt x="199" y="417"/>
                  </a:lnTo>
                  <a:lnTo>
                    <a:pt x="192" y="423"/>
                  </a:lnTo>
                  <a:lnTo>
                    <a:pt x="188" y="425"/>
                  </a:lnTo>
                  <a:lnTo>
                    <a:pt x="179" y="427"/>
                  </a:lnTo>
                  <a:lnTo>
                    <a:pt x="180" y="417"/>
                  </a:lnTo>
                  <a:lnTo>
                    <a:pt x="185" y="392"/>
                  </a:lnTo>
                  <a:lnTo>
                    <a:pt x="192" y="360"/>
                  </a:lnTo>
                  <a:lnTo>
                    <a:pt x="201" y="322"/>
                  </a:lnTo>
                  <a:lnTo>
                    <a:pt x="211" y="283"/>
                  </a:lnTo>
                  <a:lnTo>
                    <a:pt x="224" y="239"/>
                  </a:lnTo>
                  <a:lnTo>
                    <a:pt x="239" y="194"/>
                  </a:lnTo>
                  <a:lnTo>
                    <a:pt x="255" y="149"/>
                  </a:lnTo>
                  <a:lnTo>
                    <a:pt x="272" y="105"/>
                  </a:lnTo>
                  <a:lnTo>
                    <a:pt x="275" y="100"/>
                  </a:lnTo>
                  <a:lnTo>
                    <a:pt x="276" y="94"/>
                  </a:lnTo>
                  <a:lnTo>
                    <a:pt x="277" y="89"/>
                  </a:lnTo>
                  <a:lnTo>
                    <a:pt x="278" y="84"/>
                  </a:lnTo>
                  <a:lnTo>
                    <a:pt x="278" y="78"/>
                  </a:lnTo>
                  <a:lnTo>
                    <a:pt x="277" y="72"/>
                  </a:lnTo>
                  <a:lnTo>
                    <a:pt x="276" y="67"/>
                  </a:lnTo>
                  <a:lnTo>
                    <a:pt x="274" y="62"/>
                  </a:lnTo>
                  <a:lnTo>
                    <a:pt x="271" y="55"/>
                  </a:lnTo>
                  <a:lnTo>
                    <a:pt x="266" y="48"/>
                  </a:lnTo>
                  <a:lnTo>
                    <a:pt x="261" y="42"/>
                  </a:lnTo>
                  <a:lnTo>
                    <a:pt x="254" y="36"/>
                  </a:lnTo>
                  <a:lnTo>
                    <a:pt x="246" y="30"/>
                  </a:lnTo>
                  <a:lnTo>
                    <a:pt x="237" y="23"/>
                  </a:lnTo>
                  <a:lnTo>
                    <a:pt x="226" y="18"/>
                  </a:lnTo>
                  <a:lnTo>
                    <a:pt x="215" y="13"/>
                  </a:lnTo>
                  <a:lnTo>
                    <a:pt x="201" y="7"/>
                  </a:lnTo>
                  <a:lnTo>
                    <a:pt x="187" y="3"/>
                  </a:lnTo>
                  <a:lnTo>
                    <a:pt x="174" y="1"/>
                  </a:lnTo>
                  <a:lnTo>
                    <a:pt x="16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76" name="Freeform 41">
              <a:extLst>
                <a:ext uri="{FF2B5EF4-FFF2-40B4-BE49-F238E27FC236}">
                  <a16:creationId xmlns:a16="http://schemas.microsoft.com/office/drawing/2014/main" id="{4C0C20DC-E2F2-45E6-B26C-132D3259AB98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6666" y="603"/>
              <a:ext cx="60" cy="44"/>
            </a:xfrm>
            <a:custGeom>
              <a:avLst/>
              <a:gdLst>
                <a:gd name="T0" fmla="*/ 518 w 721"/>
                <a:gd name="T1" fmla="*/ 321 h 522"/>
                <a:gd name="T2" fmla="*/ 536 w 721"/>
                <a:gd name="T3" fmla="*/ 387 h 522"/>
                <a:gd name="T4" fmla="*/ 575 w 721"/>
                <a:gd name="T5" fmla="*/ 455 h 522"/>
                <a:gd name="T6" fmla="*/ 622 w 721"/>
                <a:gd name="T7" fmla="*/ 498 h 522"/>
                <a:gd name="T8" fmla="*/ 664 w 721"/>
                <a:gd name="T9" fmla="*/ 519 h 522"/>
                <a:gd name="T10" fmla="*/ 699 w 721"/>
                <a:gd name="T11" fmla="*/ 522 h 522"/>
                <a:gd name="T12" fmla="*/ 719 w 721"/>
                <a:gd name="T13" fmla="*/ 510 h 522"/>
                <a:gd name="T14" fmla="*/ 717 w 721"/>
                <a:gd name="T15" fmla="*/ 488 h 522"/>
                <a:gd name="T16" fmla="*/ 698 w 721"/>
                <a:gd name="T17" fmla="*/ 444 h 522"/>
                <a:gd name="T18" fmla="*/ 682 w 721"/>
                <a:gd name="T19" fmla="*/ 342 h 522"/>
                <a:gd name="T20" fmla="*/ 685 w 721"/>
                <a:gd name="T21" fmla="*/ 242 h 522"/>
                <a:gd name="T22" fmla="*/ 697 w 721"/>
                <a:gd name="T23" fmla="*/ 155 h 522"/>
                <a:gd name="T24" fmla="*/ 699 w 721"/>
                <a:gd name="T25" fmla="*/ 112 h 522"/>
                <a:gd name="T26" fmla="*/ 687 w 721"/>
                <a:gd name="T27" fmla="*/ 82 h 522"/>
                <a:gd name="T28" fmla="*/ 664 w 721"/>
                <a:gd name="T29" fmla="*/ 59 h 522"/>
                <a:gd name="T30" fmla="*/ 622 w 721"/>
                <a:gd name="T31" fmla="*/ 34 h 522"/>
                <a:gd name="T32" fmla="*/ 574 w 721"/>
                <a:gd name="T33" fmla="*/ 25 h 522"/>
                <a:gd name="T34" fmla="*/ 553 w 721"/>
                <a:gd name="T35" fmla="*/ 38 h 522"/>
                <a:gd name="T36" fmla="*/ 510 w 721"/>
                <a:gd name="T37" fmla="*/ 116 h 522"/>
                <a:gd name="T38" fmla="*/ 432 w 721"/>
                <a:gd name="T39" fmla="*/ 216 h 522"/>
                <a:gd name="T40" fmla="*/ 343 w 721"/>
                <a:gd name="T41" fmla="*/ 300 h 522"/>
                <a:gd name="T42" fmla="*/ 291 w 721"/>
                <a:gd name="T43" fmla="*/ 334 h 522"/>
                <a:gd name="T44" fmla="*/ 254 w 721"/>
                <a:gd name="T45" fmla="*/ 345 h 522"/>
                <a:gd name="T46" fmla="*/ 222 w 721"/>
                <a:gd name="T47" fmla="*/ 342 h 522"/>
                <a:gd name="T48" fmla="*/ 197 w 721"/>
                <a:gd name="T49" fmla="*/ 326 h 522"/>
                <a:gd name="T50" fmla="*/ 183 w 721"/>
                <a:gd name="T51" fmla="*/ 290 h 522"/>
                <a:gd name="T52" fmla="*/ 183 w 721"/>
                <a:gd name="T53" fmla="*/ 242 h 522"/>
                <a:gd name="T54" fmla="*/ 195 w 721"/>
                <a:gd name="T55" fmla="*/ 187 h 522"/>
                <a:gd name="T56" fmla="*/ 225 w 721"/>
                <a:gd name="T57" fmla="*/ 111 h 522"/>
                <a:gd name="T58" fmla="*/ 231 w 721"/>
                <a:gd name="T59" fmla="*/ 83 h 522"/>
                <a:gd name="T60" fmla="*/ 225 w 721"/>
                <a:gd name="T61" fmla="*/ 58 h 522"/>
                <a:gd name="T62" fmla="*/ 205 w 721"/>
                <a:gd name="T63" fmla="*/ 36 h 522"/>
                <a:gd name="T64" fmla="*/ 163 w 721"/>
                <a:gd name="T65" fmla="*/ 12 h 522"/>
                <a:gd name="T66" fmla="*/ 123 w 721"/>
                <a:gd name="T67" fmla="*/ 1 h 522"/>
                <a:gd name="T68" fmla="*/ 91 w 721"/>
                <a:gd name="T69" fmla="*/ 5 h 522"/>
                <a:gd name="T70" fmla="*/ 68 w 721"/>
                <a:gd name="T71" fmla="*/ 26 h 522"/>
                <a:gd name="T72" fmla="*/ 42 w 721"/>
                <a:gd name="T73" fmla="*/ 90 h 522"/>
                <a:gd name="T74" fmla="*/ 9 w 721"/>
                <a:gd name="T75" fmla="*/ 214 h 522"/>
                <a:gd name="T76" fmla="*/ 0 w 721"/>
                <a:gd name="T77" fmla="*/ 279 h 522"/>
                <a:gd name="T78" fmla="*/ 5 w 721"/>
                <a:gd name="T79" fmla="*/ 313 h 522"/>
                <a:gd name="T80" fmla="*/ 34 w 721"/>
                <a:gd name="T81" fmla="*/ 375 h 522"/>
                <a:gd name="T82" fmla="*/ 73 w 721"/>
                <a:gd name="T83" fmla="*/ 418 h 522"/>
                <a:gd name="T84" fmla="*/ 112 w 721"/>
                <a:gd name="T85" fmla="*/ 446 h 522"/>
                <a:gd name="T86" fmla="*/ 155 w 721"/>
                <a:gd name="T87" fmla="*/ 466 h 522"/>
                <a:gd name="T88" fmla="*/ 198 w 721"/>
                <a:gd name="T89" fmla="*/ 475 h 522"/>
                <a:gd name="T90" fmla="*/ 251 w 721"/>
                <a:gd name="T91" fmla="*/ 469 h 522"/>
                <a:gd name="T92" fmla="*/ 316 w 721"/>
                <a:gd name="T93" fmla="*/ 440 h 522"/>
                <a:gd name="T94" fmla="*/ 394 w 721"/>
                <a:gd name="T95" fmla="*/ 388 h 522"/>
                <a:gd name="T96" fmla="*/ 483 w 721"/>
                <a:gd name="T97" fmla="*/ 313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21" h="522">
                  <a:moveTo>
                    <a:pt x="515" y="282"/>
                  </a:moveTo>
                  <a:lnTo>
                    <a:pt x="516" y="294"/>
                  </a:lnTo>
                  <a:lnTo>
                    <a:pt x="516" y="307"/>
                  </a:lnTo>
                  <a:lnTo>
                    <a:pt x="518" y="321"/>
                  </a:lnTo>
                  <a:lnTo>
                    <a:pt x="520" y="332"/>
                  </a:lnTo>
                  <a:lnTo>
                    <a:pt x="522" y="344"/>
                  </a:lnTo>
                  <a:lnTo>
                    <a:pt x="528" y="367"/>
                  </a:lnTo>
                  <a:lnTo>
                    <a:pt x="536" y="387"/>
                  </a:lnTo>
                  <a:lnTo>
                    <a:pt x="544" y="406"/>
                  </a:lnTo>
                  <a:lnTo>
                    <a:pt x="553" y="424"/>
                  </a:lnTo>
                  <a:lnTo>
                    <a:pt x="564" y="440"/>
                  </a:lnTo>
                  <a:lnTo>
                    <a:pt x="575" y="455"/>
                  </a:lnTo>
                  <a:lnTo>
                    <a:pt x="587" y="468"/>
                  </a:lnTo>
                  <a:lnTo>
                    <a:pt x="599" y="480"/>
                  </a:lnTo>
                  <a:lnTo>
                    <a:pt x="610" y="490"/>
                  </a:lnTo>
                  <a:lnTo>
                    <a:pt x="622" y="498"/>
                  </a:lnTo>
                  <a:lnTo>
                    <a:pt x="634" y="505"/>
                  </a:lnTo>
                  <a:lnTo>
                    <a:pt x="645" y="511"/>
                  </a:lnTo>
                  <a:lnTo>
                    <a:pt x="655" y="516"/>
                  </a:lnTo>
                  <a:lnTo>
                    <a:pt x="664" y="519"/>
                  </a:lnTo>
                  <a:lnTo>
                    <a:pt x="673" y="521"/>
                  </a:lnTo>
                  <a:lnTo>
                    <a:pt x="683" y="522"/>
                  </a:lnTo>
                  <a:lnTo>
                    <a:pt x="692" y="522"/>
                  </a:lnTo>
                  <a:lnTo>
                    <a:pt x="699" y="522"/>
                  </a:lnTo>
                  <a:lnTo>
                    <a:pt x="706" y="520"/>
                  </a:lnTo>
                  <a:lnTo>
                    <a:pt x="712" y="518"/>
                  </a:lnTo>
                  <a:lnTo>
                    <a:pt x="716" y="515"/>
                  </a:lnTo>
                  <a:lnTo>
                    <a:pt x="719" y="510"/>
                  </a:lnTo>
                  <a:lnTo>
                    <a:pt x="721" y="505"/>
                  </a:lnTo>
                  <a:lnTo>
                    <a:pt x="721" y="500"/>
                  </a:lnTo>
                  <a:lnTo>
                    <a:pt x="720" y="494"/>
                  </a:lnTo>
                  <a:lnTo>
                    <a:pt x="717" y="488"/>
                  </a:lnTo>
                  <a:lnTo>
                    <a:pt x="711" y="478"/>
                  </a:lnTo>
                  <a:lnTo>
                    <a:pt x="706" y="467"/>
                  </a:lnTo>
                  <a:lnTo>
                    <a:pt x="702" y="455"/>
                  </a:lnTo>
                  <a:lnTo>
                    <a:pt x="698" y="444"/>
                  </a:lnTo>
                  <a:lnTo>
                    <a:pt x="692" y="420"/>
                  </a:lnTo>
                  <a:lnTo>
                    <a:pt x="687" y="394"/>
                  </a:lnTo>
                  <a:lnTo>
                    <a:pt x="684" y="368"/>
                  </a:lnTo>
                  <a:lnTo>
                    <a:pt x="682" y="342"/>
                  </a:lnTo>
                  <a:lnTo>
                    <a:pt x="682" y="315"/>
                  </a:lnTo>
                  <a:lnTo>
                    <a:pt x="682" y="290"/>
                  </a:lnTo>
                  <a:lnTo>
                    <a:pt x="683" y="265"/>
                  </a:lnTo>
                  <a:lnTo>
                    <a:pt x="685" y="242"/>
                  </a:lnTo>
                  <a:lnTo>
                    <a:pt x="687" y="221"/>
                  </a:lnTo>
                  <a:lnTo>
                    <a:pt x="690" y="202"/>
                  </a:lnTo>
                  <a:lnTo>
                    <a:pt x="694" y="172"/>
                  </a:lnTo>
                  <a:lnTo>
                    <a:pt x="697" y="155"/>
                  </a:lnTo>
                  <a:lnTo>
                    <a:pt x="699" y="143"/>
                  </a:lnTo>
                  <a:lnTo>
                    <a:pt x="700" y="132"/>
                  </a:lnTo>
                  <a:lnTo>
                    <a:pt x="700" y="122"/>
                  </a:lnTo>
                  <a:lnTo>
                    <a:pt x="699" y="112"/>
                  </a:lnTo>
                  <a:lnTo>
                    <a:pt x="697" y="103"/>
                  </a:lnTo>
                  <a:lnTo>
                    <a:pt x="695" y="96"/>
                  </a:lnTo>
                  <a:lnTo>
                    <a:pt x="691" y="89"/>
                  </a:lnTo>
                  <a:lnTo>
                    <a:pt x="687" y="82"/>
                  </a:lnTo>
                  <a:lnTo>
                    <a:pt x="682" y="76"/>
                  </a:lnTo>
                  <a:lnTo>
                    <a:pt x="676" y="69"/>
                  </a:lnTo>
                  <a:lnTo>
                    <a:pt x="671" y="64"/>
                  </a:lnTo>
                  <a:lnTo>
                    <a:pt x="664" y="59"/>
                  </a:lnTo>
                  <a:lnTo>
                    <a:pt x="651" y="50"/>
                  </a:lnTo>
                  <a:lnTo>
                    <a:pt x="638" y="42"/>
                  </a:lnTo>
                  <a:lnTo>
                    <a:pt x="636" y="41"/>
                  </a:lnTo>
                  <a:lnTo>
                    <a:pt x="622" y="34"/>
                  </a:lnTo>
                  <a:lnTo>
                    <a:pt x="609" y="29"/>
                  </a:lnTo>
                  <a:lnTo>
                    <a:pt x="596" y="26"/>
                  </a:lnTo>
                  <a:lnTo>
                    <a:pt x="584" y="24"/>
                  </a:lnTo>
                  <a:lnTo>
                    <a:pt x="574" y="25"/>
                  </a:lnTo>
                  <a:lnTo>
                    <a:pt x="565" y="28"/>
                  </a:lnTo>
                  <a:lnTo>
                    <a:pt x="561" y="30"/>
                  </a:lnTo>
                  <a:lnTo>
                    <a:pt x="557" y="34"/>
                  </a:lnTo>
                  <a:lnTo>
                    <a:pt x="553" y="38"/>
                  </a:lnTo>
                  <a:lnTo>
                    <a:pt x="551" y="43"/>
                  </a:lnTo>
                  <a:lnTo>
                    <a:pt x="540" y="66"/>
                  </a:lnTo>
                  <a:lnTo>
                    <a:pt x="526" y="91"/>
                  </a:lnTo>
                  <a:lnTo>
                    <a:pt x="510" y="116"/>
                  </a:lnTo>
                  <a:lnTo>
                    <a:pt x="493" y="142"/>
                  </a:lnTo>
                  <a:lnTo>
                    <a:pt x="473" y="167"/>
                  </a:lnTo>
                  <a:lnTo>
                    <a:pt x="453" y="192"/>
                  </a:lnTo>
                  <a:lnTo>
                    <a:pt x="432" y="216"/>
                  </a:lnTo>
                  <a:lnTo>
                    <a:pt x="409" y="240"/>
                  </a:lnTo>
                  <a:lnTo>
                    <a:pt x="388" y="262"/>
                  </a:lnTo>
                  <a:lnTo>
                    <a:pt x="365" y="282"/>
                  </a:lnTo>
                  <a:lnTo>
                    <a:pt x="343" y="300"/>
                  </a:lnTo>
                  <a:lnTo>
                    <a:pt x="322" y="315"/>
                  </a:lnTo>
                  <a:lnTo>
                    <a:pt x="310" y="323"/>
                  </a:lnTo>
                  <a:lnTo>
                    <a:pt x="300" y="329"/>
                  </a:lnTo>
                  <a:lnTo>
                    <a:pt x="291" y="334"/>
                  </a:lnTo>
                  <a:lnTo>
                    <a:pt x="281" y="338"/>
                  </a:lnTo>
                  <a:lnTo>
                    <a:pt x="272" y="341"/>
                  </a:lnTo>
                  <a:lnTo>
                    <a:pt x="262" y="344"/>
                  </a:lnTo>
                  <a:lnTo>
                    <a:pt x="254" y="345"/>
                  </a:lnTo>
                  <a:lnTo>
                    <a:pt x="246" y="346"/>
                  </a:lnTo>
                  <a:lnTo>
                    <a:pt x="238" y="345"/>
                  </a:lnTo>
                  <a:lnTo>
                    <a:pt x="230" y="344"/>
                  </a:lnTo>
                  <a:lnTo>
                    <a:pt x="222" y="342"/>
                  </a:lnTo>
                  <a:lnTo>
                    <a:pt x="214" y="339"/>
                  </a:lnTo>
                  <a:lnTo>
                    <a:pt x="208" y="336"/>
                  </a:lnTo>
                  <a:lnTo>
                    <a:pt x="202" y="331"/>
                  </a:lnTo>
                  <a:lnTo>
                    <a:pt x="197" y="326"/>
                  </a:lnTo>
                  <a:lnTo>
                    <a:pt x="193" y="320"/>
                  </a:lnTo>
                  <a:lnTo>
                    <a:pt x="188" y="310"/>
                  </a:lnTo>
                  <a:lnTo>
                    <a:pt x="185" y="301"/>
                  </a:lnTo>
                  <a:lnTo>
                    <a:pt x="183" y="290"/>
                  </a:lnTo>
                  <a:lnTo>
                    <a:pt x="181" y="279"/>
                  </a:lnTo>
                  <a:lnTo>
                    <a:pt x="181" y="267"/>
                  </a:lnTo>
                  <a:lnTo>
                    <a:pt x="181" y="255"/>
                  </a:lnTo>
                  <a:lnTo>
                    <a:pt x="183" y="242"/>
                  </a:lnTo>
                  <a:lnTo>
                    <a:pt x="185" y="229"/>
                  </a:lnTo>
                  <a:lnTo>
                    <a:pt x="187" y="214"/>
                  </a:lnTo>
                  <a:lnTo>
                    <a:pt x="191" y="201"/>
                  </a:lnTo>
                  <a:lnTo>
                    <a:pt x="195" y="187"/>
                  </a:lnTo>
                  <a:lnTo>
                    <a:pt x="199" y="174"/>
                  </a:lnTo>
                  <a:lnTo>
                    <a:pt x="209" y="146"/>
                  </a:lnTo>
                  <a:lnTo>
                    <a:pt x="221" y="120"/>
                  </a:lnTo>
                  <a:lnTo>
                    <a:pt x="225" y="111"/>
                  </a:lnTo>
                  <a:lnTo>
                    <a:pt x="227" y="104"/>
                  </a:lnTo>
                  <a:lnTo>
                    <a:pt x="229" y="97"/>
                  </a:lnTo>
                  <a:lnTo>
                    <a:pt x="231" y="90"/>
                  </a:lnTo>
                  <a:lnTo>
                    <a:pt x="231" y="83"/>
                  </a:lnTo>
                  <a:lnTo>
                    <a:pt x="231" y="77"/>
                  </a:lnTo>
                  <a:lnTo>
                    <a:pt x="229" y="71"/>
                  </a:lnTo>
                  <a:lnTo>
                    <a:pt x="228" y="64"/>
                  </a:lnTo>
                  <a:lnTo>
                    <a:pt x="225" y="58"/>
                  </a:lnTo>
                  <a:lnTo>
                    <a:pt x="221" y="52"/>
                  </a:lnTo>
                  <a:lnTo>
                    <a:pt x="216" y="47"/>
                  </a:lnTo>
                  <a:lnTo>
                    <a:pt x="211" y="42"/>
                  </a:lnTo>
                  <a:lnTo>
                    <a:pt x="205" y="36"/>
                  </a:lnTo>
                  <a:lnTo>
                    <a:pt x="198" y="31"/>
                  </a:lnTo>
                  <a:lnTo>
                    <a:pt x="190" y="26"/>
                  </a:lnTo>
                  <a:lnTo>
                    <a:pt x="181" y="20"/>
                  </a:lnTo>
                  <a:lnTo>
                    <a:pt x="163" y="12"/>
                  </a:lnTo>
                  <a:lnTo>
                    <a:pt x="146" y="5"/>
                  </a:lnTo>
                  <a:lnTo>
                    <a:pt x="138" y="3"/>
                  </a:lnTo>
                  <a:lnTo>
                    <a:pt x="130" y="2"/>
                  </a:lnTo>
                  <a:lnTo>
                    <a:pt x="123" y="1"/>
                  </a:lnTo>
                  <a:lnTo>
                    <a:pt x="115" y="0"/>
                  </a:lnTo>
                  <a:lnTo>
                    <a:pt x="106" y="1"/>
                  </a:lnTo>
                  <a:lnTo>
                    <a:pt x="98" y="2"/>
                  </a:lnTo>
                  <a:lnTo>
                    <a:pt x="91" y="5"/>
                  </a:lnTo>
                  <a:lnTo>
                    <a:pt x="84" y="8"/>
                  </a:lnTo>
                  <a:lnTo>
                    <a:pt x="78" y="13"/>
                  </a:lnTo>
                  <a:lnTo>
                    <a:pt x="73" y="18"/>
                  </a:lnTo>
                  <a:lnTo>
                    <a:pt x="68" y="26"/>
                  </a:lnTo>
                  <a:lnTo>
                    <a:pt x="63" y="33"/>
                  </a:lnTo>
                  <a:lnTo>
                    <a:pt x="57" y="48"/>
                  </a:lnTo>
                  <a:lnTo>
                    <a:pt x="50" y="66"/>
                  </a:lnTo>
                  <a:lnTo>
                    <a:pt x="42" y="90"/>
                  </a:lnTo>
                  <a:lnTo>
                    <a:pt x="34" y="116"/>
                  </a:lnTo>
                  <a:lnTo>
                    <a:pt x="25" y="146"/>
                  </a:lnTo>
                  <a:lnTo>
                    <a:pt x="17" y="179"/>
                  </a:lnTo>
                  <a:lnTo>
                    <a:pt x="9" y="214"/>
                  </a:lnTo>
                  <a:lnTo>
                    <a:pt x="2" y="252"/>
                  </a:lnTo>
                  <a:lnTo>
                    <a:pt x="1" y="260"/>
                  </a:lnTo>
                  <a:lnTo>
                    <a:pt x="0" y="270"/>
                  </a:lnTo>
                  <a:lnTo>
                    <a:pt x="0" y="279"/>
                  </a:lnTo>
                  <a:lnTo>
                    <a:pt x="1" y="287"/>
                  </a:lnTo>
                  <a:lnTo>
                    <a:pt x="2" y="296"/>
                  </a:lnTo>
                  <a:lnTo>
                    <a:pt x="3" y="305"/>
                  </a:lnTo>
                  <a:lnTo>
                    <a:pt x="5" y="313"/>
                  </a:lnTo>
                  <a:lnTo>
                    <a:pt x="8" y="323"/>
                  </a:lnTo>
                  <a:lnTo>
                    <a:pt x="14" y="340"/>
                  </a:lnTo>
                  <a:lnTo>
                    <a:pt x="24" y="357"/>
                  </a:lnTo>
                  <a:lnTo>
                    <a:pt x="34" y="375"/>
                  </a:lnTo>
                  <a:lnTo>
                    <a:pt x="46" y="391"/>
                  </a:lnTo>
                  <a:lnTo>
                    <a:pt x="55" y="400"/>
                  </a:lnTo>
                  <a:lnTo>
                    <a:pt x="63" y="408"/>
                  </a:lnTo>
                  <a:lnTo>
                    <a:pt x="73" y="418"/>
                  </a:lnTo>
                  <a:lnTo>
                    <a:pt x="83" y="425"/>
                  </a:lnTo>
                  <a:lnTo>
                    <a:pt x="92" y="433"/>
                  </a:lnTo>
                  <a:lnTo>
                    <a:pt x="102" y="440"/>
                  </a:lnTo>
                  <a:lnTo>
                    <a:pt x="112" y="446"/>
                  </a:lnTo>
                  <a:lnTo>
                    <a:pt x="124" y="452"/>
                  </a:lnTo>
                  <a:lnTo>
                    <a:pt x="134" y="457"/>
                  </a:lnTo>
                  <a:lnTo>
                    <a:pt x="145" y="461"/>
                  </a:lnTo>
                  <a:lnTo>
                    <a:pt x="155" y="466"/>
                  </a:lnTo>
                  <a:lnTo>
                    <a:pt x="166" y="469"/>
                  </a:lnTo>
                  <a:lnTo>
                    <a:pt x="177" y="472"/>
                  </a:lnTo>
                  <a:lnTo>
                    <a:pt x="188" y="474"/>
                  </a:lnTo>
                  <a:lnTo>
                    <a:pt x="198" y="475"/>
                  </a:lnTo>
                  <a:lnTo>
                    <a:pt x="208" y="475"/>
                  </a:lnTo>
                  <a:lnTo>
                    <a:pt x="222" y="475"/>
                  </a:lnTo>
                  <a:lnTo>
                    <a:pt x="236" y="473"/>
                  </a:lnTo>
                  <a:lnTo>
                    <a:pt x="251" y="469"/>
                  </a:lnTo>
                  <a:lnTo>
                    <a:pt x="266" y="463"/>
                  </a:lnTo>
                  <a:lnTo>
                    <a:pt x="283" y="457"/>
                  </a:lnTo>
                  <a:lnTo>
                    <a:pt x="299" y="449"/>
                  </a:lnTo>
                  <a:lnTo>
                    <a:pt x="316" y="440"/>
                  </a:lnTo>
                  <a:lnTo>
                    <a:pt x="335" y="430"/>
                  </a:lnTo>
                  <a:lnTo>
                    <a:pt x="354" y="418"/>
                  </a:lnTo>
                  <a:lnTo>
                    <a:pt x="374" y="403"/>
                  </a:lnTo>
                  <a:lnTo>
                    <a:pt x="394" y="388"/>
                  </a:lnTo>
                  <a:lnTo>
                    <a:pt x="414" y="372"/>
                  </a:lnTo>
                  <a:lnTo>
                    <a:pt x="437" y="353"/>
                  </a:lnTo>
                  <a:lnTo>
                    <a:pt x="459" y="334"/>
                  </a:lnTo>
                  <a:lnTo>
                    <a:pt x="483" y="313"/>
                  </a:lnTo>
                  <a:lnTo>
                    <a:pt x="506" y="291"/>
                  </a:lnTo>
                  <a:lnTo>
                    <a:pt x="515" y="28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77" name="Freeform 42">
              <a:extLst>
                <a:ext uri="{FF2B5EF4-FFF2-40B4-BE49-F238E27FC236}">
                  <a16:creationId xmlns:a16="http://schemas.microsoft.com/office/drawing/2014/main" id="{352C7598-7872-4218-A594-E25B77944E20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6739" y="604"/>
              <a:ext cx="18" cy="42"/>
            </a:xfrm>
            <a:custGeom>
              <a:avLst/>
              <a:gdLst>
                <a:gd name="T0" fmla="*/ 85 w 214"/>
                <a:gd name="T1" fmla="*/ 0 h 504"/>
                <a:gd name="T2" fmla="*/ 74 w 214"/>
                <a:gd name="T3" fmla="*/ 2 h 504"/>
                <a:gd name="T4" fmla="*/ 65 w 214"/>
                <a:gd name="T5" fmla="*/ 6 h 504"/>
                <a:gd name="T6" fmla="*/ 56 w 214"/>
                <a:gd name="T7" fmla="*/ 13 h 504"/>
                <a:gd name="T8" fmla="*/ 44 w 214"/>
                <a:gd name="T9" fmla="*/ 29 h 504"/>
                <a:gd name="T10" fmla="*/ 31 w 214"/>
                <a:gd name="T11" fmla="*/ 57 h 504"/>
                <a:gd name="T12" fmla="*/ 19 w 214"/>
                <a:gd name="T13" fmla="*/ 102 h 504"/>
                <a:gd name="T14" fmla="*/ 9 w 214"/>
                <a:gd name="T15" fmla="*/ 155 h 504"/>
                <a:gd name="T16" fmla="*/ 2 w 214"/>
                <a:gd name="T17" fmla="*/ 206 h 504"/>
                <a:gd name="T18" fmla="*/ 0 w 214"/>
                <a:gd name="T19" fmla="*/ 254 h 504"/>
                <a:gd name="T20" fmla="*/ 2 w 214"/>
                <a:gd name="T21" fmla="*/ 299 h 504"/>
                <a:gd name="T22" fmla="*/ 9 w 214"/>
                <a:gd name="T23" fmla="*/ 341 h 504"/>
                <a:gd name="T24" fmla="*/ 19 w 214"/>
                <a:gd name="T25" fmla="*/ 380 h 504"/>
                <a:gd name="T26" fmla="*/ 33 w 214"/>
                <a:gd name="T27" fmla="*/ 413 h 504"/>
                <a:gd name="T28" fmla="*/ 51 w 214"/>
                <a:gd name="T29" fmla="*/ 443 h 504"/>
                <a:gd name="T30" fmla="*/ 74 w 214"/>
                <a:gd name="T31" fmla="*/ 468 h 504"/>
                <a:gd name="T32" fmla="*/ 100 w 214"/>
                <a:gd name="T33" fmla="*/ 486 h 504"/>
                <a:gd name="T34" fmla="*/ 130 w 214"/>
                <a:gd name="T35" fmla="*/ 498 h 504"/>
                <a:gd name="T36" fmla="*/ 154 w 214"/>
                <a:gd name="T37" fmla="*/ 504 h 504"/>
                <a:gd name="T38" fmla="*/ 171 w 214"/>
                <a:gd name="T39" fmla="*/ 504 h 504"/>
                <a:gd name="T40" fmla="*/ 184 w 214"/>
                <a:gd name="T41" fmla="*/ 502 h 504"/>
                <a:gd name="T42" fmla="*/ 194 w 214"/>
                <a:gd name="T43" fmla="*/ 497 h 504"/>
                <a:gd name="T44" fmla="*/ 199 w 214"/>
                <a:gd name="T45" fmla="*/ 488 h 504"/>
                <a:gd name="T46" fmla="*/ 199 w 214"/>
                <a:gd name="T47" fmla="*/ 479 h 504"/>
                <a:gd name="T48" fmla="*/ 191 w 214"/>
                <a:gd name="T49" fmla="*/ 459 h 504"/>
                <a:gd name="T50" fmla="*/ 180 w 214"/>
                <a:gd name="T51" fmla="*/ 424 h 504"/>
                <a:gd name="T52" fmla="*/ 172 w 214"/>
                <a:gd name="T53" fmla="*/ 384 h 504"/>
                <a:gd name="T54" fmla="*/ 167 w 214"/>
                <a:gd name="T55" fmla="*/ 341 h 504"/>
                <a:gd name="T56" fmla="*/ 167 w 214"/>
                <a:gd name="T57" fmla="*/ 295 h 504"/>
                <a:gd name="T58" fmla="*/ 170 w 214"/>
                <a:gd name="T59" fmla="*/ 249 h 504"/>
                <a:gd name="T60" fmla="*/ 179 w 214"/>
                <a:gd name="T61" fmla="*/ 202 h 504"/>
                <a:gd name="T62" fmla="*/ 192 w 214"/>
                <a:gd name="T63" fmla="*/ 157 h 504"/>
                <a:gd name="T64" fmla="*/ 205 w 214"/>
                <a:gd name="T65" fmla="*/ 125 h 504"/>
                <a:gd name="T66" fmla="*/ 212 w 214"/>
                <a:gd name="T67" fmla="*/ 104 h 504"/>
                <a:gd name="T68" fmla="*/ 214 w 214"/>
                <a:gd name="T69" fmla="*/ 87 h 504"/>
                <a:gd name="T70" fmla="*/ 212 w 214"/>
                <a:gd name="T71" fmla="*/ 72 h 504"/>
                <a:gd name="T72" fmla="*/ 206 w 214"/>
                <a:gd name="T73" fmla="*/ 57 h 504"/>
                <a:gd name="T74" fmla="*/ 196 w 214"/>
                <a:gd name="T75" fmla="*/ 45 h 504"/>
                <a:gd name="T76" fmla="*/ 183 w 214"/>
                <a:gd name="T77" fmla="*/ 34 h 504"/>
                <a:gd name="T78" fmla="*/ 165 w 214"/>
                <a:gd name="T79" fmla="*/ 23 h 504"/>
                <a:gd name="T80" fmla="*/ 136 w 214"/>
                <a:gd name="T81" fmla="*/ 9 h 504"/>
                <a:gd name="T82" fmla="*/ 104 w 214"/>
                <a:gd name="T83" fmla="*/ 1 h 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4" h="504">
                  <a:moveTo>
                    <a:pt x="91" y="0"/>
                  </a:moveTo>
                  <a:lnTo>
                    <a:pt x="85" y="0"/>
                  </a:lnTo>
                  <a:lnTo>
                    <a:pt x="80" y="1"/>
                  </a:lnTo>
                  <a:lnTo>
                    <a:pt x="74" y="2"/>
                  </a:lnTo>
                  <a:lnTo>
                    <a:pt x="69" y="4"/>
                  </a:lnTo>
                  <a:lnTo>
                    <a:pt x="65" y="6"/>
                  </a:lnTo>
                  <a:lnTo>
                    <a:pt x="60" y="9"/>
                  </a:lnTo>
                  <a:lnTo>
                    <a:pt x="56" y="13"/>
                  </a:lnTo>
                  <a:lnTo>
                    <a:pt x="51" y="17"/>
                  </a:lnTo>
                  <a:lnTo>
                    <a:pt x="44" y="29"/>
                  </a:lnTo>
                  <a:lnTo>
                    <a:pt x="37" y="41"/>
                  </a:lnTo>
                  <a:lnTo>
                    <a:pt x="31" y="57"/>
                  </a:lnTo>
                  <a:lnTo>
                    <a:pt x="26" y="76"/>
                  </a:lnTo>
                  <a:lnTo>
                    <a:pt x="19" y="102"/>
                  </a:lnTo>
                  <a:lnTo>
                    <a:pt x="13" y="130"/>
                  </a:lnTo>
                  <a:lnTo>
                    <a:pt x="9" y="155"/>
                  </a:lnTo>
                  <a:lnTo>
                    <a:pt x="5" y="181"/>
                  </a:lnTo>
                  <a:lnTo>
                    <a:pt x="2" y="206"/>
                  </a:lnTo>
                  <a:lnTo>
                    <a:pt x="0" y="231"/>
                  </a:lnTo>
                  <a:lnTo>
                    <a:pt x="0" y="254"/>
                  </a:lnTo>
                  <a:lnTo>
                    <a:pt x="0" y="278"/>
                  </a:lnTo>
                  <a:lnTo>
                    <a:pt x="2" y="299"/>
                  </a:lnTo>
                  <a:lnTo>
                    <a:pt x="5" y="321"/>
                  </a:lnTo>
                  <a:lnTo>
                    <a:pt x="9" y="341"/>
                  </a:lnTo>
                  <a:lnTo>
                    <a:pt x="14" y="360"/>
                  </a:lnTo>
                  <a:lnTo>
                    <a:pt x="19" y="380"/>
                  </a:lnTo>
                  <a:lnTo>
                    <a:pt x="26" y="397"/>
                  </a:lnTo>
                  <a:lnTo>
                    <a:pt x="33" y="413"/>
                  </a:lnTo>
                  <a:lnTo>
                    <a:pt x="42" y="429"/>
                  </a:lnTo>
                  <a:lnTo>
                    <a:pt x="51" y="443"/>
                  </a:lnTo>
                  <a:lnTo>
                    <a:pt x="63" y="456"/>
                  </a:lnTo>
                  <a:lnTo>
                    <a:pt x="74" y="468"/>
                  </a:lnTo>
                  <a:lnTo>
                    <a:pt x="87" y="478"/>
                  </a:lnTo>
                  <a:lnTo>
                    <a:pt x="100" y="486"/>
                  </a:lnTo>
                  <a:lnTo>
                    <a:pt x="115" y="493"/>
                  </a:lnTo>
                  <a:lnTo>
                    <a:pt x="130" y="498"/>
                  </a:lnTo>
                  <a:lnTo>
                    <a:pt x="145" y="502"/>
                  </a:lnTo>
                  <a:lnTo>
                    <a:pt x="154" y="504"/>
                  </a:lnTo>
                  <a:lnTo>
                    <a:pt x="164" y="504"/>
                  </a:lnTo>
                  <a:lnTo>
                    <a:pt x="171" y="504"/>
                  </a:lnTo>
                  <a:lnTo>
                    <a:pt x="178" y="503"/>
                  </a:lnTo>
                  <a:lnTo>
                    <a:pt x="184" y="502"/>
                  </a:lnTo>
                  <a:lnTo>
                    <a:pt x="190" y="500"/>
                  </a:lnTo>
                  <a:lnTo>
                    <a:pt x="194" y="497"/>
                  </a:lnTo>
                  <a:lnTo>
                    <a:pt x="197" y="493"/>
                  </a:lnTo>
                  <a:lnTo>
                    <a:pt x="199" y="488"/>
                  </a:lnTo>
                  <a:lnTo>
                    <a:pt x="199" y="484"/>
                  </a:lnTo>
                  <a:lnTo>
                    <a:pt x="199" y="479"/>
                  </a:lnTo>
                  <a:lnTo>
                    <a:pt x="197" y="475"/>
                  </a:lnTo>
                  <a:lnTo>
                    <a:pt x="191" y="459"/>
                  </a:lnTo>
                  <a:lnTo>
                    <a:pt x="185" y="442"/>
                  </a:lnTo>
                  <a:lnTo>
                    <a:pt x="180" y="424"/>
                  </a:lnTo>
                  <a:lnTo>
                    <a:pt x="175" y="404"/>
                  </a:lnTo>
                  <a:lnTo>
                    <a:pt x="172" y="384"/>
                  </a:lnTo>
                  <a:lnTo>
                    <a:pt x="169" y="362"/>
                  </a:lnTo>
                  <a:lnTo>
                    <a:pt x="167" y="341"/>
                  </a:lnTo>
                  <a:lnTo>
                    <a:pt x="167" y="319"/>
                  </a:lnTo>
                  <a:lnTo>
                    <a:pt x="167" y="295"/>
                  </a:lnTo>
                  <a:lnTo>
                    <a:pt x="168" y="273"/>
                  </a:lnTo>
                  <a:lnTo>
                    <a:pt x="170" y="249"/>
                  </a:lnTo>
                  <a:lnTo>
                    <a:pt x="174" y="226"/>
                  </a:lnTo>
                  <a:lnTo>
                    <a:pt x="179" y="202"/>
                  </a:lnTo>
                  <a:lnTo>
                    <a:pt x="185" y="180"/>
                  </a:lnTo>
                  <a:lnTo>
                    <a:pt x="192" y="157"/>
                  </a:lnTo>
                  <a:lnTo>
                    <a:pt x="200" y="135"/>
                  </a:lnTo>
                  <a:lnTo>
                    <a:pt x="205" y="125"/>
                  </a:lnTo>
                  <a:lnTo>
                    <a:pt x="209" y="114"/>
                  </a:lnTo>
                  <a:lnTo>
                    <a:pt x="212" y="104"/>
                  </a:lnTo>
                  <a:lnTo>
                    <a:pt x="213" y="96"/>
                  </a:lnTo>
                  <a:lnTo>
                    <a:pt x="214" y="87"/>
                  </a:lnTo>
                  <a:lnTo>
                    <a:pt x="214" y="79"/>
                  </a:lnTo>
                  <a:lnTo>
                    <a:pt x="212" y="72"/>
                  </a:lnTo>
                  <a:lnTo>
                    <a:pt x="210" y="64"/>
                  </a:lnTo>
                  <a:lnTo>
                    <a:pt x="206" y="57"/>
                  </a:lnTo>
                  <a:lnTo>
                    <a:pt x="202" y="51"/>
                  </a:lnTo>
                  <a:lnTo>
                    <a:pt x="196" y="45"/>
                  </a:lnTo>
                  <a:lnTo>
                    <a:pt x="190" y="39"/>
                  </a:lnTo>
                  <a:lnTo>
                    <a:pt x="183" y="34"/>
                  </a:lnTo>
                  <a:lnTo>
                    <a:pt x="175" y="28"/>
                  </a:lnTo>
                  <a:lnTo>
                    <a:pt x="165" y="23"/>
                  </a:lnTo>
                  <a:lnTo>
                    <a:pt x="154" y="17"/>
                  </a:lnTo>
                  <a:lnTo>
                    <a:pt x="136" y="9"/>
                  </a:lnTo>
                  <a:lnTo>
                    <a:pt x="119" y="4"/>
                  </a:lnTo>
                  <a:lnTo>
                    <a:pt x="104" y="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78" name="Freeform 43">
              <a:extLst>
                <a:ext uri="{FF2B5EF4-FFF2-40B4-BE49-F238E27FC236}">
                  <a16:creationId xmlns:a16="http://schemas.microsoft.com/office/drawing/2014/main" id="{DF4B214C-E965-4B98-9746-C28A9C1266F9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6966" y="608"/>
              <a:ext cx="26" cy="41"/>
            </a:xfrm>
            <a:custGeom>
              <a:avLst/>
              <a:gdLst>
                <a:gd name="T0" fmla="*/ 91 w 315"/>
                <a:gd name="T1" fmla="*/ 120 h 486"/>
                <a:gd name="T2" fmla="*/ 110 w 315"/>
                <a:gd name="T3" fmla="*/ 124 h 486"/>
                <a:gd name="T4" fmla="*/ 128 w 315"/>
                <a:gd name="T5" fmla="*/ 132 h 486"/>
                <a:gd name="T6" fmla="*/ 144 w 315"/>
                <a:gd name="T7" fmla="*/ 143 h 486"/>
                <a:gd name="T8" fmla="*/ 160 w 315"/>
                <a:gd name="T9" fmla="*/ 161 h 486"/>
                <a:gd name="T10" fmla="*/ 172 w 315"/>
                <a:gd name="T11" fmla="*/ 183 h 486"/>
                <a:gd name="T12" fmla="*/ 180 w 315"/>
                <a:gd name="T13" fmla="*/ 206 h 486"/>
                <a:gd name="T14" fmla="*/ 183 w 315"/>
                <a:gd name="T15" fmla="*/ 228 h 486"/>
                <a:gd name="T16" fmla="*/ 181 w 315"/>
                <a:gd name="T17" fmla="*/ 251 h 486"/>
                <a:gd name="T18" fmla="*/ 174 w 315"/>
                <a:gd name="T19" fmla="*/ 279 h 486"/>
                <a:gd name="T20" fmla="*/ 161 w 315"/>
                <a:gd name="T21" fmla="*/ 304 h 486"/>
                <a:gd name="T22" fmla="*/ 144 w 315"/>
                <a:gd name="T23" fmla="*/ 327 h 486"/>
                <a:gd name="T24" fmla="*/ 123 w 315"/>
                <a:gd name="T25" fmla="*/ 347 h 486"/>
                <a:gd name="T26" fmla="*/ 100 w 315"/>
                <a:gd name="T27" fmla="*/ 363 h 486"/>
                <a:gd name="T28" fmla="*/ 74 w 315"/>
                <a:gd name="T29" fmla="*/ 374 h 486"/>
                <a:gd name="T30" fmla="*/ 47 w 315"/>
                <a:gd name="T31" fmla="*/ 380 h 486"/>
                <a:gd name="T32" fmla="*/ 0 w 315"/>
                <a:gd name="T33" fmla="*/ 434 h 486"/>
                <a:gd name="T34" fmla="*/ 74 w 315"/>
                <a:gd name="T35" fmla="*/ 486 h 486"/>
                <a:gd name="T36" fmla="*/ 97 w 315"/>
                <a:gd name="T37" fmla="*/ 484 h 486"/>
                <a:gd name="T38" fmla="*/ 129 w 315"/>
                <a:gd name="T39" fmla="*/ 476 h 486"/>
                <a:gd name="T40" fmla="*/ 172 w 315"/>
                <a:gd name="T41" fmla="*/ 460 h 486"/>
                <a:gd name="T42" fmla="*/ 213 w 315"/>
                <a:gd name="T43" fmla="*/ 435 h 486"/>
                <a:gd name="T44" fmla="*/ 250 w 315"/>
                <a:gd name="T45" fmla="*/ 406 h 486"/>
                <a:gd name="T46" fmla="*/ 273 w 315"/>
                <a:gd name="T47" fmla="*/ 379 h 486"/>
                <a:gd name="T48" fmla="*/ 286 w 315"/>
                <a:gd name="T49" fmla="*/ 361 h 486"/>
                <a:gd name="T50" fmla="*/ 297 w 315"/>
                <a:gd name="T51" fmla="*/ 340 h 486"/>
                <a:gd name="T52" fmla="*/ 306 w 315"/>
                <a:gd name="T53" fmla="*/ 320 h 486"/>
                <a:gd name="T54" fmla="*/ 312 w 315"/>
                <a:gd name="T55" fmla="*/ 297 h 486"/>
                <a:gd name="T56" fmla="*/ 315 w 315"/>
                <a:gd name="T57" fmla="*/ 275 h 486"/>
                <a:gd name="T58" fmla="*/ 315 w 315"/>
                <a:gd name="T59" fmla="*/ 249 h 486"/>
                <a:gd name="T60" fmla="*/ 312 w 315"/>
                <a:gd name="T61" fmla="*/ 221 h 486"/>
                <a:gd name="T62" fmla="*/ 306 w 315"/>
                <a:gd name="T63" fmla="*/ 194 h 486"/>
                <a:gd name="T64" fmla="*/ 298 w 315"/>
                <a:gd name="T65" fmla="*/ 169 h 486"/>
                <a:gd name="T66" fmla="*/ 287 w 315"/>
                <a:gd name="T67" fmla="*/ 144 h 486"/>
                <a:gd name="T68" fmla="*/ 274 w 315"/>
                <a:gd name="T69" fmla="*/ 122 h 486"/>
                <a:gd name="T70" fmla="*/ 259 w 315"/>
                <a:gd name="T71" fmla="*/ 101 h 486"/>
                <a:gd name="T72" fmla="*/ 243 w 315"/>
                <a:gd name="T73" fmla="*/ 82 h 486"/>
                <a:gd name="T74" fmla="*/ 224 w 315"/>
                <a:gd name="T75" fmla="*/ 65 h 486"/>
                <a:gd name="T76" fmla="*/ 205 w 315"/>
                <a:gd name="T77" fmla="*/ 49 h 486"/>
                <a:gd name="T78" fmla="*/ 184 w 315"/>
                <a:gd name="T79" fmla="*/ 36 h 486"/>
                <a:gd name="T80" fmla="*/ 163 w 315"/>
                <a:gd name="T81" fmla="*/ 25 h 486"/>
                <a:gd name="T82" fmla="*/ 141 w 315"/>
                <a:gd name="T83" fmla="*/ 15 h 486"/>
                <a:gd name="T84" fmla="*/ 118 w 315"/>
                <a:gd name="T85" fmla="*/ 7 h 486"/>
                <a:gd name="T86" fmla="*/ 95 w 315"/>
                <a:gd name="T87" fmla="*/ 3 h 486"/>
                <a:gd name="T88" fmla="*/ 72 w 315"/>
                <a:gd name="T89" fmla="*/ 0 h 486"/>
                <a:gd name="T90" fmla="*/ 21 w 315"/>
                <a:gd name="T91" fmla="*/ 68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15" h="486">
                  <a:moveTo>
                    <a:pt x="80" y="120"/>
                  </a:moveTo>
                  <a:lnTo>
                    <a:pt x="91" y="120"/>
                  </a:lnTo>
                  <a:lnTo>
                    <a:pt x="101" y="122"/>
                  </a:lnTo>
                  <a:lnTo>
                    <a:pt x="110" y="124"/>
                  </a:lnTo>
                  <a:lnTo>
                    <a:pt x="119" y="128"/>
                  </a:lnTo>
                  <a:lnTo>
                    <a:pt x="128" y="132"/>
                  </a:lnTo>
                  <a:lnTo>
                    <a:pt x="136" y="137"/>
                  </a:lnTo>
                  <a:lnTo>
                    <a:pt x="144" y="143"/>
                  </a:lnTo>
                  <a:lnTo>
                    <a:pt x="151" y="150"/>
                  </a:lnTo>
                  <a:lnTo>
                    <a:pt x="160" y="161"/>
                  </a:lnTo>
                  <a:lnTo>
                    <a:pt x="167" y="172"/>
                  </a:lnTo>
                  <a:lnTo>
                    <a:pt x="172" y="183"/>
                  </a:lnTo>
                  <a:lnTo>
                    <a:pt x="177" y="194"/>
                  </a:lnTo>
                  <a:lnTo>
                    <a:pt x="180" y="206"/>
                  </a:lnTo>
                  <a:lnTo>
                    <a:pt x="182" y="218"/>
                  </a:lnTo>
                  <a:lnTo>
                    <a:pt x="183" y="228"/>
                  </a:lnTo>
                  <a:lnTo>
                    <a:pt x="183" y="237"/>
                  </a:lnTo>
                  <a:lnTo>
                    <a:pt x="181" y="251"/>
                  </a:lnTo>
                  <a:lnTo>
                    <a:pt x="178" y="266"/>
                  </a:lnTo>
                  <a:lnTo>
                    <a:pt x="174" y="279"/>
                  </a:lnTo>
                  <a:lnTo>
                    <a:pt x="168" y="292"/>
                  </a:lnTo>
                  <a:lnTo>
                    <a:pt x="161" y="304"/>
                  </a:lnTo>
                  <a:lnTo>
                    <a:pt x="153" y="317"/>
                  </a:lnTo>
                  <a:lnTo>
                    <a:pt x="144" y="327"/>
                  </a:lnTo>
                  <a:lnTo>
                    <a:pt x="134" y="338"/>
                  </a:lnTo>
                  <a:lnTo>
                    <a:pt x="123" y="347"/>
                  </a:lnTo>
                  <a:lnTo>
                    <a:pt x="112" y="355"/>
                  </a:lnTo>
                  <a:lnTo>
                    <a:pt x="100" y="363"/>
                  </a:lnTo>
                  <a:lnTo>
                    <a:pt x="87" y="369"/>
                  </a:lnTo>
                  <a:lnTo>
                    <a:pt x="74" y="374"/>
                  </a:lnTo>
                  <a:lnTo>
                    <a:pt x="61" y="378"/>
                  </a:lnTo>
                  <a:lnTo>
                    <a:pt x="47" y="380"/>
                  </a:lnTo>
                  <a:lnTo>
                    <a:pt x="33" y="381"/>
                  </a:lnTo>
                  <a:lnTo>
                    <a:pt x="0" y="434"/>
                  </a:lnTo>
                  <a:lnTo>
                    <a:pt x="64" y="486"/>
                  </a:lnTo>
                  <a:lnTo>
                    <a:pt x="74" y="486"/>
                  </a:lnTo>
                  <a:lnTo>
                    <a:pt x="85" y="485"/>
                  </a:lnTo>
                  <a:lnTo>
                    <a:pt x="97" y="484"/>
                  </a:lnTo>
                  <a:lnTo>
                    <a:pt x="107" y="482"/>
                  </a:lnTo>
                  <a:lnTo>
                    <a:pt x="129" y="476"/>
                  </a:lnTo>
                  <a:lnTo>
                    <a:pt x="151" y="469"/>
                  </a:lnTo>
                  <a:lnTo>
                    <a:pt x="172" y="460"/>
                  </a:lnTo>
                  <a:lnTo>
                    <a:pt x="194" y="448"/>
                  </a:lnTo>
                  <a:lnTo>
                    <a:pt x="213" y="435"/>
                  </a:lnTo>
                  <a:lnTo>
                    <a:pt x="232" y="421"/>
                  </a:lnTo>
                  <a:lnTo>
                    <a:pt x="250" y="406"/>
                  </a:lnTo>
                  <a:lnTo>
                    <a:pt x="266" y="388"/>
                  </a:lnTo>
                  <a:lnTo>
                    <a:pt x="273" y="379"/>
                  </a:lnTo>
                  <a:lnTo>
                    <a:pt x="279" y="370"/>
                  </a:lnTo>
                  <a:lnTo>
                    <a:pt x="286" y="361"/>
                  </a:lnTo>
                  <a:lnTo>
                    <a:pt x="291" y="350"/>
                  </a:lnTo>
                  <a:lnTo>
                    <a:pt x="297" y="340"/>
                  </a:lnTo>
                  <a:lnTo>
                    <a:pt x="302" y="330"/>
                  </a:lnTo>
                  <a:lnTo>
                    <a:pt x="306" y="320"/>
                  </a:lnTo>
                  <a:lnTo>
                    <a:pt x="309" y="309"/>
                  </a:lnTo>
                  <a:lnTo>
                    <a:pt x="312" y="297"/>
                  </a:lnTo>
                  <a:lnTo>
                    <a:pt x="314" y="287"/>
                  </a:lnTo>
                  <a:lnTo>
                    <a:pt x="315" y="275"/>
                  </a:lnTo>
                  <a:lnTo>
                    <a:pt x="315" y="264"/>
                  </a:lnTo>
                  <a:lnTo>
                    <a:pt x="315" y="249"/>
                  </a:lnTo>
                  <a:lnTo>
                    <a:pt x="314" y="235"/>
                  </a:lnTo>
                  <a:lnTo>
                    <a:pt x="312" y="221"/>
                  </a:lnTo>
                  <a:lnTo>
                    <a:pt x="309" y="207"/>
                  </a:lnTo>
                  <a:lnTo>
                    <a:pt x="306" y="194"/>
                  </a:lnTo>
                  <a:lnTo>
                    <a:pt x="302" y="181"/>
                  </a:lnTo>
                  <a:lnTo>
                    <a:pt x="298" y="169"/>
                  </a:lnTo>
                  <a:lnTo>
                    <a:pt x="293" y="156"/>
                  </a:lnTo>
                  <a:lnTo>
                    <a:pt x="287" y="144"/>
                  </a:lnTo>
                  <a:lnTo>
                    <a:pt x="280" y="133"/>
                  </a:lnTo>
                  <a:lnTo>
                    <a:pt x="274" y="122"/>
                  </a:lnTo>
                  <a:lnTo>
                    <a:pt x="267" y="112"/>
                  </a:lnTo>
                  <a:lnTo>
                    <a:pt x="259" y="101"/>
                  </a:lnTo>
                  <a:lnTo>
                    <a:pt x="251" y="91"/>
                  </a:lnTo>
                  <a:lnTo>
                    <a:pt x="243" y="82"/>
                  </a:lnTo>
                  <a:lnTo>
                    <a:pt x="233" y="73"/>
                  </a:lnTo>
                  <a:lnTo>
                    <a:pt x="224" y="65"/>
                  </a:lnTo>
                  <a:lnTo>
                    <a:pt x="215" y="56"/>
                  </a:lnTo>
                  <a:lnTo>
                    <a:pt x="205" y="49"/>
                  </a:lnTo>
                  <a:lnTo>
                    <a:pt x="195" y="42"/>
                  </a:lnTo>
                  <a:lnTo>
                    <a:pt x="184" y="36"/>
                  </a:lnTo>
                  <a:lnTo>
                    <a:pt x="174" y="30"/>
                  </a:lnTo>
                  <a:lnTo>
                    <a:pt x="163" y="25"/>
                  </a:lnTo>
                  <a:lnTo>
                    <a:pt x="152" y="20"/>
                  </a:lnTo>
                  <a:lnTo>
                    <a:pt x="141" y="15"/>
                  </a:lnTo>
                  <a:lnTo>
                    <a:pt x="129" y="12"/>
                  </a:lnTo>
                  <a:lnTo>
                    <a:pt x="118" y="7"/>
                  </a:lnTo>
                  <a:lnTo>
                    <a:pt x="107" y="5"/>
                  </a:lnTo>
                  <a:lnTo>
                    <a:pt x="95" y="3"/>
                  </a:lnTo>
                  <a:lnTo>
                    <a:pt x="83" y="1"/>
                  </a:lnTo>
                  <a:lnTo>
                    <a:pt x="72" y="0"/>
                  </a:lnTo>
                  <a:lnTo>
                    <a:pt x="60" y="0"/>
                  </a:lnTo>
                  <a:lnTo>
                    <a:pt x="21" y="68"/>
                  </a:lnTo>
                  <a:lnTo>
                    <a:pt x="80" y="1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79" name="Freeform 44">
              <a:extLst>
                <a:ext uri="{FF2B5EF4-FFF2-40B4-BE49-F238E27FC236}">
                  <a16:creationId xmlns:a16="http://schemas.microsoft.com/office/drawing/2014/main" id="{BD1EB970-C930-4BFD-B82B-1DFC7406D991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6884" y="562"/>
              <a:ext cx="92" cy="118"/>
            </a:xfrm>
            <a:custGeom>
              <a:avLst/>
              <a:gdLst>
                <a:gd name="T0" fmla="*/ 1007 w 1095"/>
                <a:gd name="T1" fmla="*/ 693 h 1421"/>
                <a:gd name="T2" fmla="*/ 952 w 1095"/>
                <a:gd name="T3" fmla="*/ 735 h 1421"/>
                <a:gd name="T4" fmla="*/ 915 w 1095"/>
                <a:gd name="T5" fmla="*/ 791 h 1421"/>
                <a:gd name="T6" fmla="*/ 906 w 1095"/>
                <a:gd name="T7" fmla="*/ 852 h 1421"/>
                <a:gd name="T8" fmla="*/ 929 w 1095"/>
                <a:gd name="T9" fmla="*/ 906 h 1421"/>
                <a:gd name="T10" fmla="*/ 974 w 1095"/>
                <a:gd name="T11" fmla="*/ 937 h 1421"/>
                <a:gd name="T12" fmla="*/ 1040 w 1095"/>
                <a:gd name="T13" fmla="*/ 1047 h 1421"/>
                <a:gd name="T14" fmla="*/ 955 w 1095"/>
                <a:gd name="T15" fmla="*/ 1038 h 1421"/>
                <a:gd name="T16" fmla="*/ 881 w 1095"/>
                <a:gd name="T17" fmla="*/ 1012 h 1421"/>
                <a:gd name="T18" fmla="*/ 821 w 1095"/>
                <a:gd name="T19" fmla="*/ 976 h 1421"/>
                <a:gd name="T20" fmla="*/ 774 w 1095"/>
                <a:gd name="T21" fmla="*/ 931 h 1421"/>
                <a:gd name="T22" fmla="*/ 741 w 1095"/>
                <a:gd name="T23" fmla="*/ 883 h 1421"/>
                <a:gd name="T24" fmla="*/ 726 w 1095"/>
                <a:gd name="T25" fmla="*/ 835 h 1421"/>
                <a:gd name="T26" fmla="*/ 728 w 1095"/>
                <a:gd name="T27" fmla="*/ 774 h 1421"/>
                <a:gd name="T28" fmla="*/ 749 w 1095"/>
                <a:gd name="T29" fmla="*/ 723 h 1421"/>
                <a:gd name="T30" fmla="*/ 650 w 1095"/>
                <a:gd name="T31" fmla="*/ 723 h 1421"/>
                <a:gd name="T32" fmla="*/ 491 w 1095"/>
                <a:gd name="T33" fmla="*/ 745 h 1421"/>
                <a:gd name="T34" fmla="*/ 462 w 1095"/>
                <a:gd name="T35" fmla="*/ 886 h 1421"/>
                <a:gd name="T36" fmla="*/ 435 w 1095"/>
                <a:gd name="T37" fmla="*/ 1103 h 1421"/>
                <a:gd name="T38" fmla="*/ 427 w 1095"/>
                <a:gd name="T39" fmla="*/ 1291 h 1421"/>
                <a:gd name="T40" fmla="*/ 431 w 1095"/>
                <a:gd name="T41" fmla="*/ 1398 h 1421"/>
                <a:gd name="T42" fmla="*/ 416 w 1095"/>
                <a:gd name="T43" fmla="*/ 1418 h 1421"/>
                <a:gd name="T44" fmla="*/ 378 w 1095"/>
                <a:gd name="T45" fmla="*/ 1418 h 1421"/>
                <a:gd name="T46" fmla="*/ 337 w 1095"/>
                <a:gd name="T47" fmla="*/ 1390 h 1421"/>
                <a:gd name="T48" fmla="*/ 310 w 1095"/>
                <a:gd name="T49" fmla="*/ 1337 h 1421"/>
                <a:gd name="T50" fmla="*/ 293 w 1095"/>
                <a:gd name="T51" fmla="*/ 1256 h 1421"/>
                <a:gd name="T52" fmla="*/ 288 w 1095"/>
                <a:gd name="T53" fmla="*/ 1109 h 1421"/>
                <a:gd name="T54" fmla="*/ 313 w 1095"/>
                <a:gd name="T55" fmla="*/ 843 h 1421"/>
                <a:gd name="T56" fmla="*/ 226 w 1095"/>
                <a:gd name="T57" fmla="*/ 803 h 1421"/>
                <a:gd name="T58" fmla="*/ 161 w 1095"/>
                <a:gd name="T59" fmla="*/ 831 h 1421"/>
                <a:gd name="T60" fmla="*/ 125 w 1095"/>
                <a:gd name="T61" fmla="*/ 840 h 1421"/>
                <a:gd name="T62" fmla="*/ 86 w 1095"/>
                <a:gd name="T63" fmla="*/ 834 h 1421"/>
                <a:gd name="T64" fmla="*/ 24 w 1095"/>
                <a:gd name="T65" fmla="*/ 796 h 1421"/>
                <a:gd name="T66" fmla="*/ 0 w 1095"/>
                <a:gd name="T67" fmla="*/ 762 h 1421"/>
                <a:gd name="T68" fmla="*/ 8 w 1095"/>
                <a:gd name="T69" fmla="*/ 740 h 1421"/>
                <a:gd name="T70" fmla="*/ 62 w 1095"/>
                <a:gd name="T71" fmla="*/ 713 h 1421"/>
                <a:gd name="T72" fmla="*/ 251 w 1095"/>
                <a:gd name="T73" fmla="*/ 663 h 1421"/>
                <a:gd name="T74" fmla="*/ 364 w 1095"/>
                <a:gd name="T75" fmla="*/ 577 h 1421"/>
                <a:gd name="T76" fmla="*/ 431 w 1095"/>
                <a:gd name="T77" fmla="*/ 350 h 1421"/>
                <a:gd name="T78" fmla="*/ 514 w 1095"/>
                <a:gd name="T79" fmla="*/ 162 h 1421"/>
                <a:gd name="T80" fmla="*/ 599 w 1095"/>
                <a:gd name="T81" fmla="*/ 34 h 1421"/>
                <a:gd name="T82" fmla="*/ 669 w 1095"/>
                <a:gd name="T83" fmla="*/ 1 h 1421"/>
                <a:gd name="T84" fmla="*/ 732 w 1095"/>
                <a:gd name="T85" fmla="*/ 7 h 1421"/>
                <a:gd name="T86" fmla="*/ 799 w 1095"/>
                <a:gd name="T87" fmla="*/ 37 h 1421"/>
                <a:gd name="T88" fmla="*/ 852 w 1095"/>
                <a:gd name="T89" fmla="*/ 97 h 1421"/>
                <a:gd name="T90" fmla="*/ 866 w 1095"/>
                <a:gd name="T91" fmla="*/ 159 h 1421"/>
                <a:gd name="T92" fmla="*/ 852 w 1095"/>
                <a:gd name="T93" fmla="*/ 204 h 1421"/>
                <a:gd name="T94" fmla="*/ 824 w 1095"/>
                <a:gd name="T95" fmla="*/ 224 h 1421"/>
                <a:gd name="T96" fmla="*/ 807 w 1095"/>
                <a:gd name="T97" fmla="*/ 220 h 1421"/>
                <a:gd name="T98" fmla="*/ 778 w 1095"/>
                <a:gd name="T99" fmla="*/ 172 h 1421"/>
                <a:gd name="T100" fmla="*/ 731 w 1095"/>
                <a:gd name="T101" fmla="*/ 149 h 1421"/>
                <a:gd name="T102" fmla="*/ 697 w 1095"/>
                <a:gd name="T103" fmla="*/ 160 h 1421"/>
                <a:gd name="T104" fmla="*/ 660 w 1095"/>
                <a:gd name="T105" fmla="*/ 210 h 1421"/>
                <a:gd name="T106" fmla="*/ 601 w 1095"/>
                <a:gd name="T107" fmla="*/ 339 h 1421"/>
                <a:gd name="T108" fmla="*/ 514 w 1095"/>
                <a:gd name="T109" fmla="*/ 627 h 1421"/>
                <a:gd name="T110" fmla="*/ 618 w 1095"/>
                <a:gd name="T111" fmla="*/ 629 h 1421"/>
                <a:gd name="T112" fmla="*/ 798 w 1095"/>
                <a:gd name="T113" fmla="*/ 626 h 1421"/>
                <a:gd name="T114" fmla="*/ 892 w 1095"/>
                <a:gd name="T115" fmla="*/ 627 h 1421"/>
                <a:gd name="T116" fmla="*/ 961 w 1095"/>
                <a:gd name="T117" fmla="*/ 578 h 1421"/>
                <a:gd name="T118" fmla="*/ 1027 w 1095"/>
                <a:gd name="T119" fmla="*/ 561 h 1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95" h="1421">
                  <a:moveTo>
                    <a:pt x="1056" y="681"/>
                  </a:moveTo>
                  <a:lnTo>
                    <a:pt x="1044" y="682"/>
                  </a:lnTo>
                  <a:lnTo>
                    <a:pt x="1032" y="684"/>
                  </a:lnTo>
                  <a:lnTo>
                    <a:pt x="1020" y="688"/>
                  </a:lnTo>
                  <a:lnTo>
                    <a:pt x="1007" y="693"/>
                  </a:lnTo>
                  <a:lnTo>
                    <a:pt x="995" y="699"/>
                  </a:lnTo>
                  <a:lnTo>
                    <a:pt x="984" y="707"/>
                  </a:lnTo>
                  <a:lnTo>
                    <a:pt x="973" y="715"/>
                  </a:lnTo>
                  <a:lnTo>
                    <a:pt x="961" y="725"/>
                  </a:lnTo>
                  <a:lnTo>
                    <a:pt x="952" y="735"/>
                  </a:lnTo>
                  <a:lnTo>
                    <a:pt x="943" y="745"/>
                  </a:lnTo>
                  <a:lnTo>
                    <a:pt x="934" y="756"/>
                  </a:lnTo>
                  <a:lnTo>
                    <a:pt x="927" y="767"/>
                  </a:lnTo>
                  <a:lnTo>
                    <a:pt x="921" y="779"/>
                  </a:lnTo>
                  <a:lnTo>
                    <a:pt x="915" y="791"/>
                  </a:lnTo>
                  <a:lnTo>
                    <a:pt x="910" y="802"/>
                  </a:lnTo>
                  <a:lnTo>
                    <a:pt x="908" y="813"/>
                  </a:lnTo>
                  <a:lnTo>
                    <a:pt x="906" y="827"/>
                  </a:lnTo>
                  <a:lnTo>
                    <a:pt x="905" y="839"/>
                  </a:lnTo>
                  <a:lnTo>
                    <a:pt x="906" y="852"/>
                  </a:lnTo>
                  <a:lnTo>
                    <a:pt x="908" y="863"/>
                  </a:lnTo>
                  <a:lnTo>
                    <a:pt x="912" y="876"/>
                  </a:lnTo>
                  <a:lnTo>
                    <a:pt x="917" y="886"/>
                  </a:lnTo>
                  <a:lnTo>
                    <a:pt x="922" y="897"/>
                  </a:lnTo>
                  <a:lnTo>
                    <a:pt x="929" y="906"/>
                  </a:lnTo>
                  <a:lnTo>
                    <a:pt x="936" y="914"/>
                  </a:lnTo>
                  <a:lnTo>
                    <a:pt x="945" y="922"/>
                  </a:lnTo>
                  <a:lnTo>
                    <a:pt x="953" y="928"/>
                  </a:lnTo>
                  <a:lnTo>
                    <a:pt x="964" y="933"/>
                  </a:lnTo>
                  <a:lnTo>
                    <a:pt x="974" y="937"/>
                  </a:lnTo>
                  <a:lnTo>
                    <a:pt x="985" y="940"/>
                  </a:lnTo>
                  <a:lnTo>
                    <a:pt x="997" y="941"/>
                  </a:lnTo>
                  <a:lnTo>
                    <a:pt x="1009" y="942"/>
                  </a:lnTo>
                  <a:lnTo>
                    <a:pt x="1073" y="984"/>
                  </a:lnTo>
                  <a:lnTo>
                    <a:pt x="1040" y="1047"/>
                  </a:lnTo>
                  <a:lnTo>
                    <a:pt x="1022" y="1047"/>
                  </a:lnTo>
                  <a:lnTo>
                    <a:pt x="1004" y="1046"/>
                  </a:lnTo>
                  <a:lnTo>
                    <a:pt x="988" y="1044"/>
                  </a:lnTo>
                  <a:lnTo>
                    <a:pt x="971" y="1041"/>
                  </a:lnTo>
                  <a:lnTo>
                    <a:pt x="955" y="1038"/>
                  </a:lnTo>
                  <a:lnTo>
                    <a:pt x="939" y="1034"/>
                  </a:lnTo>
                  <a:lnTo>
                    <a:pt x="924" y="1030"/>
                  </a:lnTo>
                  <a:lnTo>
                    <a:pt x="909" y="1025"/>
                  </a:lnTo>
                  <a:lnTo>
                    <a:pt x="895" y="1019"/>
                  </a:lnTo>
                  <a:lnTo>
                    <a:pt x="881" y="1012"/>
                  </a:lnTo>
                  <a:lnTo>
                    <a:pt x="869" y="1006"/>
                  </a:lnTo>
                  <a:lnTo>
                    <a:pt x="855" y="999"/>
                  </a:lnTo>
                  <a:lnTo>
                    <a:pt x="843" y="992"/>
                  </a:lnTo>
                  <a:lnTo>
                    <a:pt x="832" y="984"/>
                  </a:lnTo>
                  <a:lnTo>
                    <a:pt x="821" y="976"/>
                  </a:lnTo>
                  <a:lnTo>
                    <a:pt x="810" y="968"/>
                  </a:lnTo>
                  <a:lnTo>
                    <a:pt x="800" y="958"/>
                  </a:lnTo>
                  <a:lnTo>
                    <a:pt x="790" y="949"/>
                  </a:lnTo>
                  <a:lnTo>
                    <a:pt x="782" y="940"/>
                  </a:lnTo>
                  <a:lnTo>
                    <a:pt x="774" y="931"/>
                  </a:lnTo>
                  <a:lnTo>
                    <a:pt x="766" y="922"/>
                  </a:lnTo>
                  <a:lnTo>
                    <a:pt x="759" y="911"/>
                  </a:lnTo>
                  <a:lnTo>
                    <a:pt x="752" y="902"/>
                  </a:lnTo>
                  <a:lnTo>
                    <a:pt x="746" y="892"/>
                  </a:lnTo>
                  <a:lnTo>
                    <a:pt x="741" y="883"/>
                  </a:lnTo>
                  <a:lnTo>
                    <a:pt x="737" y="873"/>
                  </a:lnTo>
                  <a:lnTo>
                    <a:pt x="733" y="863"/>
                  </a:lnTo>
                  <a:lnTo>
                    <a:pt x="730" y="853"/>
                  </a:lnTo>
                  <a:lnTo>
                    <a:pt x="728" y="844"/>
                  </a:lnTo>
                  <a:lnTo>
                    <a:pt x="726" y="835"/>
                  </a:lnTo>
                  <a:lnTo>
                    <a:pt x="725" y="826"/>
                  </a:lnTo>
                  <a:lnTo>
                    <a:pt x="725" y="816"/>
                  </a:lnTo>
                  <a:lnTo>
                    <a:pt x="725" y="801"/>
                  </a:lnTo>
                  <a:lnTo>
                    <a:pt x="726" y="787"/>
                  </a:lnTo>
                  <a:lnTo>
                    <a:pt x="728" y="774"/>
                  </a:lnTo>
                  <a:lnTo>
                    <a:pt x="731" y="761"/>
                  </a:lnTo>
                  <a:lnTo>
                    <a:pt x="734" y="750"/>
                  </a:lnTo>
                  <a:lnTo>
                    <a:pt x="739" y="740"/>
                  </a:lnTo>
                  <a:lnTo>
                    <a:pt x="744" y="731"/>
                  </a:lnTo>
                  <a:lnTo>
                    <a:pt x="749" y="723"/>
                  </a:lnTo>
                  <a:lnTo>
                    <a:pt x="759" y="712"/>
                  </a:lnTo>
                  <a:lnTo>
                    <a:pt x="745" y="713"/>
                  </a:lnTo>
                  <a:lnTo>
                    <a:pt x="714" y="716"/>
                  </a:lnTo>
                  <a:lnTo>
                    <a:pt x="682" y="720"/>
                  </a:lnTo>
                  <a:lnTo>
                    <a:pt x="650" y="723"/>
                  </a:lnTo>
                  <a:lnTo>
                    <a:pt x="619" y="727"/>
                  </a:lnTo>
                  <a:lnTo>
                    <a:pt x="586" y="731"/>
                  </a:lnTo>
                  <a:lnTo>
                    <a:pt x="555" y="735"/>
                  </a:lnTo>
                  <a:lnTo>
                    <a:pt x="523" y="740"/>
                  </a:lnTo>
                  <a:lnTo>
                    <a:pt x="491" y="745"/>
                  </a:lnTo>
                  <a:lnTo>
                    <a:pt x="487" y="745"/>
                  </a:lnTo>
                  <a:lnTo>
                    <a:pt x="487" y="749"/>
                  </a:lnTo>
                  <a:lnTo>
                    <a:pt x="478" y="795"/>
                  </a:lnTo>
                  <a:lnTo>
                    <a:pt x="470" y="841"/>
                  </a:lnTo>
                  <a:lnTo>
                    <a:pt x="462" y="886"/>
                  </a:lnTo>
                  <a:lnTo>
                    <a:pt x="455" y="931"/>
                  </a:lnTo>
                  <a:lnTo>
                    <a:pt x="448" y="976"/>
                  </a:lnTo>
                  <a:lnTo>
                    <a:pt x="443" y="1019"/>
                  </a:lnTo>
                  <a:lnTo>
                    <a:pt x="439" y="1061"/>
                  </a:lnTo>
                  <a:lnTo>
                    <a:pt x="435" y="1103"/>
                  </a:lnTo>
                  <a:lnTo>
                    <a:pt x="432" y="1143"/>
                  </a:lnTo>
                  <a:lnTo>
                    <a:pt x="429" y="1183"/>
                  </a:lnTo>
                  <a:lnTo>
                    <a:pt x="428" y="1221"/>
                  </a:lnTo>
                  <a:lnTo>
                    <a:pt x="427" y="1256"/>
                  </a:lnTo>
                  <a:lnTo>
                    <a:pt x="427" y="1291"/>
                  </a:lnTo>
                  <a:lnTo>
                    <a:pt x="428" y="1323"/>
                  </a:lnTo>
                  <a:lnTo>
                    <a:pt x="429" y="1353"/>
                  </a:lnTo>
                  <a:lnTo>
                    <a:pt x="432" y="1382"/>
                  </a:lnTo>
                  <a:lnTo>
                    <a:pt x="432" y="1391"/>
                  </a:lnTo>
                  <a:lnTo>
                    <a:pt x="431" y="1398"/>
                  </a:lnTo>
                  <a:lnTo>
                    <a:pt x="429" y="1405"/>
                  </a:lnTo>
                  <a:lnTo>
                    <a:pt x="426" y="1411"/>
                  </a:lnTo>
                  <a:lnTo>
                    <a:pt x="423" y="1414"/>
                  </a:lnTo>
                  <a:lnTo>
                    <a:pt x="420" y="1416"/>
                  </a:lnTo>
                  <a:lnTo>
                    <a:pt x="416" y="1418"/>
                  </a:lnTo>
                  <a:lnTo>
                    <a:pt x="413" y="1419"/>
                  </a:lnTo>
                  <a:lnTo>
                    <a:pt x="406" y="1420"/>
                  </a:lnTo>
                  <a:lnTo>
                    <a:pt x="398" y="1421"/>
                  </a:lnTo>
                  <a:lnTo>
                    <a:pt x="388" y="1420"/>
                  </a:lnTo>
                  <a:lnTo>
                    <a:pt x="378" y="1418"/>
                  </a:lnTo>
                  <a:lnTo>
                    <a:pt x="368" y="1414"/>
                  </a:lnTo>
                  <a:lnTo>
                    <a:pt x="359" y="1409"/>
                  </a:lnTo>
                  <a:lnTo>
                    <a:pt x="352" y="1403"/>
                  </a:lnTo>
                  <a:lnTo>
                    <a:pt x="344" y="1397"/>
                  </a:lnTo>
                  <a:lnTo>
                    <a:pt x="337" y="1390"/>
                  </a:lnTo>
                  <a:lnTo>
                    <a:pt x="331" y="1381"/>
                  </a:lnTo>
                  <a:lnTo>
                    <a:pt x="325" y="1372"/>
                  </a:lnTo>
                  <a:lnTo>
                    <a:pt x="319" y="1362"/>
                  </a:lnTo>
                  <a:lnTo>
                    <a:pt x="314" y="1349"/>
                  </a:lnTo>
                  <a:lnTo>
                    <a:pt x="310" y="1337"/>
                  </a:lnTo>
                  <a:lnTo>
                    <a:pt x="306" y="1323"/>
                  </a:lnTo>
                  <a:lnTo>
                    <a:pt x="302" y="1307"/>
                  </a:lnTo>
                  <a:lnTo>
                    <a:pt x="298" y="1292"/>
                  </a:lnTo>
                  <a:lnTo>
                    <a:pt x="295" y="1275"/>
                  </a:lnTo>
                  <a:lnTo>
                    <a:pt x="293" y="1256"/>
                  </a:lnTo>
                  <a:lnTo>
                    <a:pt x="291" y="1237"/>
                  </a:lnTo>
                  <a:lnTo>
                    <a:pt x="289" y="1217"/>
                  </a:lnTo>
                  <a:lnTo>
                    <a:pt x="288" y="1195"/>
                  </a:lnTo>
                  <a:lnTo>
                    <a:pt x="287" y="1154"/>
                  </a:lnTo>
                  <a:lnTo>
                    <a:pt x="288" y="1109"/>
                  </a:lnTo>
                  <a:lnTo>
                    <a:pt x="290" y="1060"/>
                  </a:lnTo>
                  <a:lnTo>
                    <a:pt x="294" y="1009"/>
                  </a:lnTo>
                  <a:lnTo>
                    <a:pt x="298" y="955"/>
                  </a:lnTo>
                  <a:lnTo>
                    <a:pt x="306" y="900"/>
                  </a:lnTo>
                  <a:lnTo>
                    <a:pt x="313" y="843"/>
                  </a:lnTo>
                  <a:lnTo>
                    <a:pt x="322" y="786"/>
                  </a:lnTo>
                  <a:lnTo>
                    <a:pt x="323" y="777"/>
                  </a:lnTo>
                  <a:lnTo>
                    <a:pt x="315" y="779"/>
                  </a:lnTo>
                  <a:lnTo>
                    <a:pt x="267" y="791"/>
                  </a:lnTo>
                  <a:lnTo>
                    <a:pt x="226" y="803"/>
                  </a:lnTo>
                  <a:lnTo>
                    <a:pt x="209" y="809"/>
                  </a:lnTo>
                  <a:lnTo>
                    <a:pt x="193" y="815"/>
                  </a:lnTo>
                  <a:lnTo>
                    <a:pt x="180" y="822"/>
                  </a:lnTo>
                  <a:lnTo>
                    <a:pt x="168" y="827"/>
                  </a:lnTo>
                  <a:lnTo>
                    <a:pt x="161" y="831"/>
                  </a:lnTo>
                  <a:lnTo>
                    <a:pt x="154" y="834"/>
                  </a:lnTo>
                  <a:lnTo>
                    <a:pt x="147" y="836"/>
                  </a:lnTo>
                  <a:lnTo>
                    <a:pt x="139" y="838"/>
                  </a:lnTo>
                  <a:lnTo>
                    <a:pt x="132" y="839"/>
                  </a:lnTo>
                  <a:lnTo>
                    <a:pt x="125" y="840"/>
                  </a:lnTo>
                  <a:lnTo>
                    <a:pt x="117" y="840"/>
                  </a:lnTo>
                  <a:lnTo>
                    <a:pt x="110" y="839"/>
                  </a:lnTo>
                  <a:lnTo>
                    <a:pt x="102" y="838"/>
                  </a:lnTo>
                  <a:lnTo>
                    <a:pt x="94" y="836"/>
                  </a:lnTo>
                  <a:lnTo>
                    <a:pt x="86" y="834"/>
                  </a:lnTo>
                  <a:lnTo>
                    <a:pt x="78" y="830"/>
                  </a:lnTo>
                  <a:lnTo>
                    <a:pt x="62" y="822"/>
                  </a:lnTo>
                  <a:lnTo>
                    <a:pt x="45" y="811"/>
                  </a:lnTo>
                  <a:lnTo>
                    <a:pt x="33" y="803"/>
                  </a:lnTo>
                  <a:lnTo>
                    <a:pt x="24" y="796"/>
                  </a:lnTo>
                  <a:lnTo>
                    <a:pt x="16" y="789"/>
                  </a:lnTo>
                  <a:lnTo>
                    <a:pt x="10" y="782"/>
                  </a:lnTo>
                  <a:lnTo>
                    <a:pt x="5" y="775"/>
                  </a:lnTo>
                  <a:lnTo>
                    <a:pt x="2" y="768"/>
                  </a:lnTo>
                  <a:lnTo>
                    <a:pt x="0" y="762"/>
                  </a:lnTo>
                  <a:lnTo>
                    <a:pt x="0" y="756"/>
                  </a:lnTo>
                  <a:lnTo>
                    <a:pt x="0" y="752"/>
                  </a:lnTo>
                  <a:lnTo>
                    <a:pt x="2" y="748"/>
                  </a:lnTo>
                  <a:lnTo>
                    <a:pt x="5" y="744"/>
                  </a:lnTo>
                  <a:lnTo>
                    <a:pt x="8" y="740"/>
                  </a:lnTo>
                  <a:lnTo>
                    <a:pt x="13" y="736"/>
                  </a:lnTo>
                  <a:lnTo>
                    <a:pt x="18" y="733"/>
                  </a:lnTo>
                  <a:lnTo>
                    <a:pt x="24" y="729"/>
                  </a:lnTo>
                  <a:lnTo>
                    <a:pt x="31" y="726"/>
                  </a:lnTo>
                  <a:lnTo>
                    <a:pt x="62" y="713"/>
                  </a:lnTo>
                  <a:lnTo>
                    <a:pt x="94" y="701"/>
                  </a:lnTo>
                  <a:lnTo>
                    <a:pt x="129" y="691"/>
                  </a:lnTo>
                  <a:lnTo>
                    <a:pt x="167" y="681"/>
                  </a:lnTo>
                  <a:lnTo>
                    <a:pt x="208" y="672"/>
                  </a:lnTo>
                  <a:lnTo>
                    <a:pt x="251" y="663"/>
                  </a:lnTo>
                  <a:lnTo>
                    <a:pt x="295" y="656"/>
                  </a:lnTo>
                  <a:lnTo>
                    <a:pt x="343" y="649"/>
                  </a:lnTo>
                  <a:lnTo>
                    <a:pt x="347" y="649"/>
                  </a:lnTo>
                  <a:lnTo>
                    <a:pt x="348" y="645"/>
                  </a:lnTo>
                  <a:lnTo>
                    <a:pt x="364" y="577"/>
                  </a:lnTo>
                  <a:lnTo>
                    <a:pt x="383" y="503"/>
                  </a:lnTo>
                  <a:lnTo>
                    <a:pt x="393" y="465"/>
                  </a:lnTo>
                  <a:lnTo>
                    <a:pt x="406" y="428"/>
                  </a:lnTo>
                  <a:lnTo>
                    <a:pt x="418" y="389"/>
                  </a:lnTo>
                  <a:lnTo>
                    <a:pt x="431" y="350"/>
                  </a:lnTo>
                  <a:lnTo>
                    <a:pt x="445" y="311"/>
                  </a:lnTo>
                  <a:lnTo>
                    <a:pt x="462" y="272"/>
                  </a:lnTo>
                  <a:lnTo>
                    <a:pt x="478" y="235"/>
                  </a:lnTo>
                  <a:lnTo>
                    <a:pt x="495" y="198"/>
                  </a:lnTo>
                  <a:lnTo>
                    <a:pt x="514" y="162"/>
                  </a:lnTo>
                  <a:lnTo>
                    <a:pt x="533" y="126"/>
                  </a:lnTo>
                  <a:lnTo>
                    <a:pt x="555" y="93"/>
                  </a:lnTo>
                  <a:lnTo>
                    <a:pt x="576" y="61"/>
                  </a:lnTo>
                  <a:lnTo>
                    <a:pt x="588" y="47"/>
                  </a:lnTo>
                  <a:lnTo>
                    <a:pt x="599" y="34"/>
                  </a:lnTo>
                  <a:lnTo>
                    <a:pt x="613" y="23"/>
                  </a:lnTo>
                  <a:lnTo>
                    <a:pt x="626" y="15"/>
                  </a:lnTo>
                  <a:lnTo>
                    <a:pt x="639" y="8"/>
                  </a:lnTo>
                  <a:lnTo>
                    <a:pt x="653" y="3"/>
                  </a:lnTo>
                  <a:lnTo>
                    <a:pt x="669" y="1"/>
                  </a:lnTo>
                  <a:lnTo>
                    <a:pt x="684" y="0"/>
                  </a:lnTo>
                  <a:lnTo>
                    <a:pt x="695" y="0"/>
                  </a:lnTo>
                  <a:lnTo>
                    <a:pt x="708" y="2"/>
                  </a:lnTo>
                  <a:lnTo>
                    <a:pt x="719" y="4"/>
                  </a:lnTo>
                  <a:lnTo>
                    <a:pt x="732" y="7"/>
                  </a:lnTo>
                  <a:lnTo>
                    <a:pt x="744" y="11"/>
                  </a:lnTo>
                  <a:lnTo>
                    <a:pt x="757" y="16"/>
                  </a:lnTo>
                  <a:lnTo>
                    <a:pt x="771" y="22"/>
                  </a:lnTo>
                  <a:lnTo>
                    <a:pt x="785" y="29"/>
                  </a:lnTo>
                  <a:lnTo>
                    <a:pt x="799" y="37"/>
                  </a:lnTo>
                  <a:lnTo>
                    <a:pt x="813" y="47"/>
                  </a:lnTo>
                  <a:lnTo>
                    <a:pt x="825" y="58"/>
                  </a:lnTo>
                  <a:lnTo>
                    <a:pt x="835" y="70"/>
                  </a:lnTo>
                  <a:lnTo>
                    <a:pt x="844" y="83"/>
                  </a:lnTo>
                  <a:lnTo>
                    <a:pt x="852" y="97"/>
                  </a:lnTo>
                  <a:lnTo>
                    <a:pt x="858" y="111"/>
                  </a:lnTo>
                  <a:lnTo>
                    <a:pt x="863" y="126"/>
                  </a:lnTo>
                  <a:lnTo>
                    <a:pt x="865" y="138"/>
                  </a:lnTo>
                  <a:lnTo>
                    <a:pt x="866" y="149"/>
                  </a:lnTo>
                  <a:lnTo>
                    <a:pt x="866" y="159"/>
                  </a:lnTo>
                  <a:lnTo>
                    <a:pt x="865" y="169"/>
                  </a:lnTo>
                  <a:lnTo>
                    <a:pt x="864" y="180"/>
                  </a:lnTo>
                  <a:lnTo>
                    <a:pt x="861" y="188"/>
                  </a:lnTo>
                  <a:lnTo>
                    <a:pt x="856" y="196"/>
                  </a:lnTo>
                  <a:lnTo>
                    <a:pt x="852" y="204"/>
                  </a:lnTo>
                  <a:lnTo>
                    <a:pt x="844" y="213"/>
                  </a:lnTo>
                  <a:lnTo>
                    <a:pt x="836" y="219"/>
                  </a:lnTo>
                  <a:lnTo>
                    <a:pt x="832" y="222"/>
                  </a:lnTo>
                  <a:lnTo>
                    <a:pt x="828" y="223"/>
                  </a:lnTo>
                  <a:lnTo>
                    <a:pt x="824" y="224"/>
                  </a:lnTo>
                  <a:lnTo>
                    <a:pt x="820" y="226"/>
                  </a:lnTo>
                  <a:lnTo>
                    <a:pt x="817" y="224"/>
                  </a:lnTo>
                  <a:lnTo>
                    <a:pt x="813" y="223"/>
                  </a:lnTo>
                  <a:lnTo>
                    <a:pt x="810" y="222"/>
                  </a:lnTo>
                  <a:lnTo>
                    <a:pt x="807" y="220"/>
                  </a:lnTo>
                  <a:lnTo>
                    <a:pt x="802" y="215"/>
                  </a:lnTo>
                  <a:lnTo>
                    <a:pt x="799" y="209"/>
                  </a:lnTo>
                  <a:lnTo>
                    <a:pt x="792" y="195"/>
                  </a:lnTo>
                  <a:lnTo>
                    <a:pt x="785" y="184"/>
                  </a:lnTo>
                  <a:lnTo>
                    <a:pt x="778" y="172"/>
                  </a:lnTo>
                  <a:lnTo>
                    <a:pt x="770" y="164"/>
                  </a:lnTo>
                  <a:lnTo>
                    <a:pt x="761" y="158"/>
                  </a:lnTo>
                  <a:lnTo>
                    <a:pt x="751" y="153"/>
                  </a:lnTo>
                  <a:lnTo>
                    <a:pt x="741" y="150"/>
                  </a:lnTo>
                  <a:lnTo>
                    <a:pt x="731" y="149"/>
                  </a:lnTo>
                  <a:lnTo>
                    <a:pt x="728" y="149"/>
                  </a:lnTo>
                  <a:lnTo>
                    <a:pt x="725" y="150"/>
                  </a:lnTo>
                  <a:lnTo>
                    <a:pt x="715" y="152"/>
                  </a:lnTo>
                  <a:lnTo>
                    <a:pt x="705" y="155"/>
                  </a:lnTo>
                  <a:lnTo>
                    <a:pt x="697" y="160"/>
                  </a:lnTo>
                  <a:lnTo>
                    <a:pt x="689" y="166"/>
                  </a:lnTo>
                  <a:lnTo>
                    <a:pt x="682" y="174"/>
                  </a:lnTo>
                  <a:lnTo>
                    <a:pt x="675" y="185"/>
                  </a:lnTo>
                  <a:lnTo>
                    <a:pt x="668" y="196"/>
                  </a:lnTo>
                  <a:lnTo>
                    <a:pt x="660" y="210"/>
                  </a:lnTo>
                  <a:lnTo>
                    <a:pt x="650" y="229"/>
                  </a:lnTo>
                  <a:lnTo>
                    <a:pt x="640" y="249"/>
                  </a:lnTo>
                  <a:lnTo>
                    <a:pt x="630" y="270"/>
                  </a:lnTo>
                  <a:lnTo>
                    <a:pt x="621" y="292"/>
                  </a:lnTo>
                  <a:lnTo>
                    <a:pt x="601" y="339"/>
                  </a:lnTo>
                  <a:lnTo>
                    <a:pt x="583" y="390"/>
                  </a:lnTo>
                  <a:lnTo>
                    <a:pt x="565" y="444"/>
                  </a:lnTo>
                  <a:lnTo>
                    <a:pt x="547" y="502"/>
                  </a:lnTo>
                  <a:lnTo>
                    <a:pt x="530" y="562"/>
                  </a:lnTo>
                  <a:lnTo>
                    <a:pt x="514" y="627"/>
                  </a:lnTo>
                  <a:lnTo>
                    <a:pt x="512" y="634"/>
                  </a:lnTo>
                  <a:lnTo>
                    <a:pt x="520" y="634"/>
                  </a:lnTo>
                  <a:lnTo>
                    <a:pt x="551" y="632"/>
                  </a:lnTo>
                  <a:lnTo>
                    <a:pt x="584" y="630"/>
                  </a:lnTo>
                  <a:lnTo>
                    <a:pt x="618" y="629"/>
                  </a:lnTo>
                  <a:lnTo>
                    <a:pt x="652" y="628"/>
                  </a:lnTo>
                  <a:lnTo>
                    <a:pt x="688" y="627"/>
                  </a:lnTo>
                  <a:lnTo>
                    <a:pt x="724" y="627"/>
                  </a:lnTo>
                  <a:lnTo>
                    <a:pt x="761" y="626"/>
                  </a:lnTo>
                  <a:lnTo>
                    <a:pt x="798" y="626"/>
                  </a:lnTo>
                  <a:lnTo>
                    <a:pt x="821" y="626"/>
                  </a:lnTo>
                  <a:lnTo>
                    <a:pt x="843" y="626"/>
                  </a:lnTo>
                  <a:lnTo>
                    <a:pt x="867" y="627"/>
                  </a:lnTo>
                  <a:lnTo>
                    <a:pt x="889" y="627"/>
                  </a:lnTo>
                  <a:lnTo>
                    <a:pt x="892" y="627"/>
                  </a:lnTo>
                  <a:lnTo>
                    <a:pt x="893" y="625"/>
                  </a:lnTo>
                  <a:lnTo>
                    <a:pt x="909" y="610"/>
                  </a:lnTo>
                  <a:lnTo>
                    <a:pt x="926" y="598"/>
                  </a:lnTo>
                  <a:lnTo>
                    <a:pt x="943" y="587"/>
                  </a:lnTo>
                  <a:lnTo>
                    <a:pt x="961" y="578"/>
                  </a:lnTo>
                  <a:lnTo>
                    <a:pt x="980" y="570"/>
                  </a:lnTo>
                  <a:lnTo>
                    <a:pt x="998" y="565"/>
                  </a:lnTo>
                  <a:lnTo>
                    <a:pt x="1007" y="563"/>
                  </a:lnTo>
                  <a:lnTo>
                    <a:pt x="1018" y="562"/>
                  </a:lnTo>
                  <a:lnTo>
                    <a:pt x="1027" y="561"/>
                  </a:lnTo>
                  <a:lnTo>
                    <a:pt x="1036" y="561"/>
                  </a:lnTo>
                  <a:lnTo>
                    <a:pt x="1095" y="622"/>
                  </a:lnTo>
                  <a:lnTo>
                    <a:pt x="1056" y="68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80" name="Freeform 45">
              <a:extLst>
                <a:ext uri="{FF2B5EF4-FFF2-40B4-BE49-F238E27FC236}">
                  <a16:creationId xmlns:a16="http://schemas.microsoft.com/office/drawing/2014/main" id="{380C0DEC-3BDE-434E-BC31-9ECD1064B755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6462" y="602"/>
              <a:ext cx="36" cy="42"/>
            </a:xfrm>
            <a:custGeom>
              <a:avLst/>
              <a:gdLst>
                <a:gd name="T0" fmla="*/ 212 w 427"/>
                <a:gd name="T1" fmla="*/ 377 h 496"/>
                <a:gd name="T2" fmla="*/ 201 w 427"/>
                <a:gd name="T3" fmla="*/ 371 h 496"/>
                <a:gd name="T4" fmla="*/ 196 w 427"/>
                <a:gd name="T5" fmla="*/ 364 h 496"/>
                <a:gd name="T6" fmla="*/ 193 w 427"/>
                <a:gd name="T7" fmla="*/ 355 h 496"/>
                <a:gd name="T8" fmla="*/ 192 w 427"/>
                <a:gd name="T9" fmla="*/ 345 h 496"/>
                <a:gd name="T10" fmla="*/ 193 w 427"/>
                <a:gd name="T11" fmla="*/ 333 h 496"/>
                <a:gd name="T12" fmla="*/ 199 w 427"/>
                <a:gd name="T13" fmla="*/ 315 h 496"/>
                <a:gd name="T14" fmla="*/ 213 w 427"/>
                <a:gd name="T15" fmla="*/ 286 h 496"/>
                <a:gd name="T16" fmla="*/ 235 w 427"/>
                <a:gd name="T17" fmla="*/ 250 h 496"/>
                <a:gd name="T18" fmla="*/ 260 w 427"/>
                <a:gd name="T19" fmla="*/ 212 h 496"/>
                <a:gd name="T20" fmla="*/ 289 w 427"/>
                <a:gd name="T21" fmla="*/ 174 h 496"/>
                <a:gd name="T22" fmla="*/ 318 w 427"/>
                <a:gd name="T23" fmla="*/ 142 h 496"/>
                <a:gd name="T24" fmla="*/ 346 w 427"/>
                <a:gd name="T25" fmla="*/ 116 h 496"/>
                <a:gd name="T26" fmla="*/ 365 w 427"/>
                <a:gd name="T27" fmla="*/ 104 h 496"/>
                <a:gd name="T28" fmla="*/ 377 w 427"/>
                <a:gd name="T29" fmla="*/ 101 h 496"/>
                <a:gd name="T30" fmla="*/ 427 w 427"/>
                <a:gd name="T31" fmla="*/ 50 h 496"/>
                <a:gd name="T32" fmla="*/ 359 w 427"/>
                <a:gd name="T33" fmla="*/ 1 h 496"/>
                <a:gd name="T34" fmla="*/ 331 w 427"/>
                <a:gd name="T35" fmla="*/ 6 h 496"/>
                <a:gd name="T36" fmla="*/ 301 w 427"/>
                <a:gd name="T37" fmla="*/ 17 h 496"/>
                <a:gd name="T38" fmla="*/ 272 w 427"/>
                <a:gd name="T39" fmla="*/ 31 h 496"/>
                <a:gd name="T40" fmla="*/ 241 w 427"/>
                <a:gd name="T41" fmla="*/ 50 h 496"/>
                <a:gd name="T42" fmla="*/ 210 w 427"/>
                <a:gd name="T43" fmla="*/ 72 h 496"/>
                <a:gd name="T44" fmla="*/ 167 w 427"/>
                <a:gd name="T45" fmla="*/ 109 h 496"/>
                <a:gd name="T46" fmla="*/ 112 w 427"/>
                <a:gd name="T47" fmla="*/ 165 h 496"/>
                <a:gd name="T48" fmla="*/ 66 w 427"/>
                <a:gd name="T49" fmla="*/ 222 h 496"/>
                <a:gd name="T50" fmla="*/ 37 w 427"/>
                <a:gd name="T51" fmla="*/ 264 h 496"/>
                <a:gd name="T52" fmla="*/ 22 w 427"/>
                <a:gd name="T53" fmla="*/ 291 h 496"/>
                <a:gd name="T54" fmla="*/ 10 w 427"/>
                <a:gd name="T55" fmla="*/ 315 h 496"/>
                <a:gd name="T56" fmla="*/ 3 w 427"/>
                <a:gd name="T57" fmla="*/ 337 h 496"/>
                <a:gd name="T58" fmla="*/ 0 w 427"/>
                <a:gd name="T59" fmla="*/ 356 h 496"/>
                <a:gd name="T60" fmla="*/ 1 w 427"/>
                <a:gd name="T61" fmla="*/ 374 h 496"/>
                <a:gd name="T62" fmla="*/ 7 w 427"/>
                <a:gd name="T63" fmla="*/ 394 h 496"/>
                <a:gd name="T64" fmla="*/ 19 w 427"/>
                <a:gd name="T65" fmla="*/ 412 h 496"/>
                <a:gd name="T66" fmla="*/ 33 w 427"/>
                <a:gd name="T67" fmla="*/ 429 h 496"/>
                <a:gd name="T68" fmla="*/ 51 w 427"/>
                <a:gd name="T69" fmla="*/ 445 h 496"/>
                <a:gd name="T70" fmla="*/ 72 w 427"/>
                <a:gd name="T71" fmla="*/ 459 h 496"/>
                <a:gd name="T72" fmla="*/ 94 w 427"/>
                <a:gd name="T73" fmla="*/ 471 h 496"/>
                <a:gd name="T74" fmla="*/ 119 w 427"/>
                <a:gd name="T75" fmla="*/ 482 h 496"/>
                <a:gd name="T76" fmla="*/ 144 w 427"/>
                <a:gd name="T77" fmla="*/ 490 h 496"/>
                <a:gd name="T78" fmla="*/ 169 w 427"/>
                <a:gd name="T79" fmla="*/ 494 h 496"/>
                <a:gd name="T80" fmla="*/ 193 w 427"/>
                <a:gd name="T81" fmla="*/ 496 h 496"/>
                <a:gd name="T82" fmla="*/ 262 w 427"/>
                <a:gd name="T83" fmla="*/ 437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27" h="496">
                  <a:moveTo>
                    <a:pt x="222" y="377"/>
                  </a:moveTo>
                  <a:lnTo>
                    <a:pt x="212" y="377"/>
                  </a:lnTo>
                  <a:lnTo>
                    <a:pt x="206" y="374"/>
                  </a:lnTo>
                  <a:lnTo>
                    <a:pt x="201" y="371"/>
                  </a:lnTo>
                  <a:lnTo>
                    <a:pt x="198" y="367"/>
                  </a:lnTo>
                  <a:lnTo>
                    <a:pt x="196" y="364"/>
                  </a:lnTo>
                  <a:lnTo>
                    <a:pt x="194" y="359"/>
                  </a:lnTo>
                  <a:lnTo>
                    <a:pt x="193" y="355"/>
                  </a:lnTo>
                  <a:lnTo>
                    <a:pt x="192" y="350"/>
                  </a:lnTo>
                  <a:lnTo>
                    <a:pt x="192" y="345"/>
                  </a:lnTo>
                  <a:lnTo>
                    <a:pt x="192" y="339"/>
                  </a:lnTo>
                  <a:lnTo>
                    <a:pt x="193" y="333"/>
                  </a:lnTo>
                  <a:lnTo>
                    <a:pt x="195" y="326"/>
                  </a:lnTo>
                  <a:lnTo>
                    <a:pt x="199" y="315"/>
                  </a:lnTo>
                  <a:lnTo>
                    <a:pt x="205" y="302"/>
                  </a:lnTo>
                  <a:lnTo>
                    <a:pt x="213" y="286"/>
                  </a:lnTo>
                  <a:lnTo>
                    <a:pt x="224" y="268"/>
                  </a:lnTo>
                  <a:lnTo>
                    <a:pt x="235" y="250"/>
                  </a:lnTo>
                  <a:lnTo>
                    <a:pt x="247" y="231"/>
                  </a:lnTo>
                  <a:lnTo>
                    <a:pt x="260" y="212"/>
                  </a:lnTo>
                  <a:lnTo>
                    <a:pt x="275" y="193"/>
                  </a:lnTo>
                  <a:lnTo>
                    <a:pt x="289" y="174"/>
                  </a:lnTo>
                  <a:lnTo>
                    <a:pt x="303" y="157"/>
                  </a:lnTo>
                  <a:lnTo>
                    <a:pt x="318" y="142"/>
                  </a:lnTo>
                  <a:lnTo>
                    <a:pt x="333" y="127"/>
                  </a:lnTo>
                  <a:lnTo>
                    <a:pt x="346" y="116"/>
                  </a:lnTo>
                  <a:lnTo>
                    <a:pt x="359" y="107"/>
                  </a:lnTo>
                  <a:lnTo>
                    <a:pt x="365" y="104"/>
                  </a:lnTo>
                  <a:lnTo>
                    <a:pt x="372" y="102"/>
                  </a:lnTo>
                  <a:lnTo>
                    <a:pt x="377" y="101"/>
                  </a:lnTo>
                  <a:lnTo>
                    <a:pt x="383" y="100"/>
                  </a:lnTo>
                  <a:lnTo>
                    <a:pt x="427" y="50"/>
                  </a:lnTo>
                  <a:lnTo>
                    <a:pt x="373" y="0"/>
                  </a:lnTo>
                  <a:lnTo>
                    <a:pt x="359" y="1"/>
                  </a:lnTo>
                  <a:lnTo>
                    <a:pt x="345" y="3"/>
                  </a:lnTo>
                  <a:lnTo>
                    <a:pt x="331" y="6"/>
                  </a:lnTo>
                  <a:lnTo>
                    <a:pt x="316" y="11"/>
                  </a:lnTo>
                  <a:lnTo>
                    <a:pt x="301" y="17"/>
                  </a:lnTo>
                  <a:lnTo>
                    <a:pt x="286" y="23"/>
                  </a:lnTo>
                  <a:lnTo>
                    <a:pt x="272" y="31"/>
                  </a:lnTo>
                  <a:lnTo>
                    <a:pt x="256" y="41"/>
                  </a:lnTo>
                  <a:lnTo>
                    <a:pt x="241" y="50"/>
                  </a:lnTo>
                  <a:lnTo>
                    <a:pt x="226" y="61"/>
                  </a:lnTo>
                  <a:lnTo>
                    <a:pt x="210" y="72"/>
                  </a:lnTo>
                  <a:lnTo>
                    <a:pt x="196" y="83"/>
                  </a:lnTo>
                  <a:lnTo>
                    <a:pt x="167" y="109"/>
                  </a:lnTo>
                  <a:lnTo>
                    <a:pt x="139" y="137"/>
                  </a:lnTo>
                  <a:lnTo>
                    <a:pt x="112" y="165"/>
                  </a:lnTo>
                  <a:lnTo>
                    <a:pt x="88" y="194"/>
                  </a:lnTo>
                  <a:lnTo>
                    <a:pt x="66" y="222"/>
                  </a:lnTo>
                  <a:lnTo>
                    <a:pt x="45" y="251"/>
                  </a:lnTo>
                  <a:lnTo>
                    <a:pt x="37" y="264"/>
                  </a:lnTo>
                  <a:lnTo>
                    <a:pt x="29" y="278"/>
                  </a:lnTo>
                  <a:lnTo>
                    <a:pt x="22" y="291"/>
                  </a:lnTo>
                  <a:lnTo>
                    <a:pt x="16" y="303"/>
                  </a:lnTo>
                  <a:lnTo>
                    <a:pt x="10" y="315"/>
                  </a:lnTo>
                  <a:lnTo>
                    <a:pt x="6" y="326"/>
                  </a:lnTo>
                  <a:lnTo>
                    <a:pt x="3" y="337"/>
                  </a:lnTo>
                  <a:lnTo>
                    <a:pt x="1" y="346"/>
                  </a:lnTo>
                  <a:lnTo>
                    <a:pt x="0" y="356"/>
                  </a:lnTo>
                  <a:lnTo>
                    <a:pt x="0" y="365"/>
                  </a:lnTo>
                  <a:lnTo>
                    <a:pt x="1" y="374"/>
                  </a:lnTo>
                  <a:lnTo>
                    <a:pt x="4" y="385"/>
                  </a:lnTo>
                  <a:lnTo>
                    <a:pt x="7" y="394"/>
                  </a:lnTo>
                  <a:lnTo>
                    <a:pt x="13" y="403"/>
                  </a:lnTo>
                  <a:lnTo>
                    <a:pt x="19" y="412"/>
                  </a:lnTo>
                  <a:lnTo>
                    <a:pt x="26" y="420"/>
                  </a:lnTo>
                  <a:lnTo>
                    <a:pt x="33" y="429"/>
                  </a:lnTo>
                  <a:lnTo>
                    <a:pt x="42" y="437"/>
                  </a:lnTo>
                  <a:lnTo>
                    <a:pt x="51" y="445"/>
                  </a:lnTo>
                  <a:lnTo>
                    <a:pt x="61" y="452"/>
                  </a:lnTo>
                  <a:lnTo>
                    <a:pt x="72" y="459"/>
                  </a:lnTo>
                  <a:lnTo>
                    <a:pt x="83" y="465"/>
                  </a:lnTo>
                  <a:lnTo>
                    <a:pt x="94" y="471"/>
                  </a:lnTo>
                  <a:lnTo>
                    <a:pt x="106" y="476"/>
                  </a:lnTo>
                  <a:lnTo>
                    <a:pt x="119" y="482"/>
                  </a:lnTo>
                  <a:lnTo>
                    <a:pt x="131" y="486"/>
                  </a:lnTo>
                  <a:lnTo>
                    <a:pt x="144" y="490"/>
                  </a:lnTo>
                  <a:lnTo>
                    <a:pt x="156" y="492"/>
                  </a:lnTo>
                  <a:lnTo>
                    <a:pt x="169" y="494"/>
                  </a:lnTo>
                  <a:lnTo>
                    <a:pt x="181" y="496"/>
                  </a:lnTo>
                  <a:lnTo>
                    <a:pt x="193" y="496"/>
                  </a:lnTo>
                  <a:lnTo>
                    <a:pt x="204" y="496"/>
                  </a:lnTo>
                  <a:lnTo>
                    <a:pt x="262" y="437"/>
                  </a:lnTo>
                  <a:lnTo>
                    <a:pt x="222" y="37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81" name="Freeform 46">
              <a:extLst>
                <a:ext uri="{FF2B5EF4-FFF2-40B4-BE49-F238E27FC236}">
                  <a16:creationId xmlns:a16="http://schemas.microsoft.com/office/drawing/2014/main" id="{69F71627-71FA-41CA-912D-9466B6256FCC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7208" y="606"/>
              <a:ext cx="34" cy="28"/>
            </a:xfrm>
            <a:custGeom>
              <a:avLst/>
              <a:gdLst>
                <a:gd name="T0" fmla="*/ 217 w 410"/>
                <a:gd name="T1" fmla="*/ 96 h 335"/>
                <a:gd name="T2" fmla="*/ 233 w 410"/>
                <a:gd name="T3" fmla="*/ 100 h 335"/>
                <a:gd name="T4" fmla="*/ 248 w 410"/>
                <a:gd name="T5" fmla="*/ 107 h 335"/>
                <a:gd name="T6" fmla="*/ 258 w 410"/>
                <a:gd name="T7" fmla="*/ 117 h 335"/>
                <a:gd name="T8" fmla="*/ 264 w 410"/>
                <a:gd name="T9" fmla="*/ 129 h 335"/>
                <a:gd name="T10" fmla="*/ 265 w 410"/>
                <a:gd name="T11" fmla="*/ 141 h 335"/>
                <a:gd name="T12" fmla="*/ 263 w 410"/>
                <a:gd name="T13" fmla="*/ 155 h 335"/>
                <a:gd name="T14" fmla="*/ 256 w 410"/>
                <a:gd name="T15" fmla="*/ 169 h 335"/>
                <a:gd name="T16" fmla="*/ 245 w 410"/>
                <a:gd name="T17" fmla="*/ 183 h 335"/>
                <a:gd name="T18" fmla="*/ 227 w 410"/>
                <a:gd name="T19" fmla="*/ 199 h 335"/>
                <a:gd name="T20" fmla="*/ 208 w 410"/>
                <a:gd name="T21" fmla="*/ 211 h 335"/>
                <a:gd name="T22" fmla="*/ 185 w 410"/>
                <a:gd name="T23" fmla="*/ 221 h 335"/>
                <a:gd name="T24" fmla="*/ 151 w 410"/>
                <a:gd name="T25" fmla="*/ 233 h 335"/>
                <a:gd name="T26" fmla="*/ 107 w 410"/>
                <a:gd name="T27" fmla="*/ 245 h 335"/>
                <a:gd name="T28" fmla="*/ 81 w 410"/>
                <a:gd name="T29" fmla="*/ 249 h 335"/>
                <a:gd name="T30" fmla="*/ 112 w 410"/>
                <a:gd name="T31" fmla="*/ 335 h 335"/>
                <a:gd name="T32" fmla="*/ 144 w 410"/>
                <a:gd name="T33" fmla="*/ 331 h 335"/>
                <a:gd name="T34" fmla="*/ 189 w 410"/>
                <a:gd name="T35" fmla="*/ 321 h 335"/>
                <a:gd name="T36" fmla="*/ 232 w 410"/>
                <a:gd name="T37" fmla="*/ 308 h 335"/>
                <a:gd name="T38" fmla="*/ 275 w 410"/>
                <a:gd name="T39" fmla="*/ 292 h 335"/>
                <a:gd name="T40" fmla="*/ 315 w 410"/>
                <a:gd name="T41" fmla="*/ 273 h 335"/>
                <a:gd name="T42" fmla="*/ 349 w 410"/>
                <a:gd name="T43" fmla="*/ 253 h 335"/>
                <a:gd name="T44" fmla="*/ 376 w 410"/>
                <a:gd name="T45" fmla="*/ 232 h 335"/>
                <a:gd name="T46" fmla="*/ 395 w 410"/>
                <a:gd name="T47" fmla="*/ 212 h 335"/>
                <a:gd name="T48" fmla="*/ 404 w 410"/>
                <a:gd name="T49" fmla="*/ 194 h 335"/>
                <a:gd name="T50" fmla="*/ 408 w 410"/>
                <a:gd name="T51" fmla="*/ 177 h 335"/>
                <a:gd name="T52" fmla="*/ 410 w 410"/>
                <a:gd name="T53" fmla="*/ 162 h 335"/>
                <a:gd name="T54" fmla="*/ 409 w 410"/>
                <a:gd name="T55" fmla="*/ 147 h 335"/>
                <a:gd name="T56" fmla="*/ 405 w 410"/>
                <a:gd name="T57" fmla="*/ 126 h 335"/>
                <a:gd name="T58" fmla="*/ 395 w 410"/>
                <a:gd name="T59" fmla="*/ 103 h 335"/>
                <a:gd name="T60" fmla="*/ 381 w 410"/>
                <a:gd name="T61" fmla="*/ 83 h 335"/>
                <a:gd name="T62" fmla="*/ 365 w 410"/>
                <a:gd name="T63" fmla="*/ 64 h 335"/>
                <a:gd name="T64" fmla="*/ 346 w 410"/>
                <a:gd name="T65" fmla="*/ 48 h 335"/>
                <a:gd name="T66" fmla="*/ 323 w 410"/>
                <a:gd name="T67" fmla="*/ 32 h 335"/>
                <a:gd name="T68" fmla="*/ 301 w 410"/>
                <a:gd name="T69" fmla="*/ 20 h 335"/>
                <a:gd name="T70" fmla="*/ 276 w 410"/>
                <a:gd name="T71" fmla="*/ 11 h 335"/>
                <a:gd name="T72" fmla="*/ 251 w 410"/>
                <a:gd name="T73" fmla="*/ 4 h 335"/>
                <a:gd name="T74" fmla="*/ 225 w 410"/>
                <a:gd name="T75" fmla="*/ 1 h 335"/>
                <a:gd name="T76" fmla="*/ 162 w 410"/>
                <a:gd name="T77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10" h="335">
                  <a:moveTo>
                    <a:pt x="209" y="96"/>
                  </a:moveTo>
                  <a:lnTo>
                    <a:pt x="217" y="96"/>
                  </a:lnTo>
                  <a:lnTo>
                    <a:pt x="226" y="98"/>
                  </a:lnTo>
                  <a:lnTo>
                    <a:pt x="233" y="100"/>
                  </a:lnTo>
                  <a:lnTo>
                    <a:pt x="241" y="103"/>
                  </a:lnTo>
                  <a:lnTo>
                    <a:pt x="248" y="107"/>
                  </a:lnTo>
                  <a:lnTo>
                    <a:pt x="253" y="111"/>
                  </a:lnTo>
                  <a:lnTo>
                    <a:pt x="258" y="117"/>
                  </a:lnTo>
                  <a:lnTo>
                    <a:pt x="261" y="123"/>
                  </a:lnTo>
                  <a:lnTo>
                    <a:pt x="264" y="129"/>
                  </a:lnTo>
                  <a:lnTo>
                    <a:pt x="265" y="135"/>
                  </a:lnTo>
                  <a:lnTo>
                    <a:pt x="265" y="141"/>
                  </a:lnTo>
                  <a:lnTo>
                    <a:pt x="264" y="148"/>
                  </a:lnTo>
                  <a:lnTo>
                    <a:pt x="263" y="155"/>
                  </a:lnTo>
                  <a:lnTo>
                    <a:pt x="260" y="162"/>
                  </a:lnTo>
                  <a:lnTo>
                    <a:pt x="256" y="169"/>
                  </a:lnTo>
                  <a:lnTo>
                    <a:pt x="252" y="175"/>
                  </a:lnTo>
                  <a:lnTo>
                    <a:pt x="245" y="183"/>
                  </a:lnTo>
                  <a:lnTo>
                    <a:pt x="236" y="192"/>
                  </a:lnTo>
                  <a:lnTo>
                    <a:pt x="227" y="199"/>
                  </a:lnTo>
                  <a:lnTo>
                    <a:pt x="218" y="205"/>
                  </a:lnTo>
                  <a:lnTo>
                    <a:pt x="208" y="211"/>
                  </a:lnTo>
                  <a:lnTo>
                    <a:pt x="197" y="216"/>
                  </a:lnTo>
                  <a:lnTo>
                    <a:pt x="185" y="221"/>
                  </a:lnTo>
                  <a:lnTo>
                    <a:pt x="174" y="226"/>
                  </a:lnTo>
                  <a:lnTo>
                    <a:pt x="151" y="233"/>
                  </a:lnTo>
                  <a:lnTo>
                    <a:pt x="128" y="239"/>
                  </a:lnTo>
                  <a:lnTo>
                    <a:pt x="107" y="245"/>
                  </a:lnTo>
                  <a:lnTo>
                    <a:pt x="88" y="248"/>
                  </a:lnTo>
                  <a:lnTo>
                    <a:pt x="81" y="249"/>
                  </a:lnTo>
                  <a:lnTo>
                    <a:pt x="0" y="328"/>
                  </a:lnTo>
                  <a:lnTo>
                    <a:pt x="112" y="335"/>
                  </a:lnTo>
                  <a:lnTo>
                    <a:pt x="121" y="334"/>
                  </a:lnTo>
                  <a:lnTo>
                    <a:pt x="144" y="331"/>
                  </a:lnTo>
                  <a:lnTo>
                    <a:pt x="165" y="326"/>
                  </a:lnTo>
                  <a:lnTo>
                    <a:pt x="189" y="321"/>
                  </a:lnTo>
                  <a:lnTo>
                    <a:pt x="211" y="315"/>
                  </a:lnTo>
                  <a:lnTo>
                    <a:pt x="232" y="308"/>
                  </a:lnTo>
                  <a:lnTo>
                    <a:pt x="255" y="300"/>
                  </a:lnTo>
                  <a:lnTo>
                    <a:pt x="275" y="292"/>
                  </a:lnTo>
                  <a:lnTo>
                    <a:pt x="296" y="282"/>
                  </a:lnTo>
                  <a:lnTo>
                    <a:pt x="315" y="273"/>
                  </a:lnTo>
                  <a:lnTo>
                    <a:pt x="332" y="263"/>
                  </a:lnTo>
                  <a:lnTo>
                    <a:pt x="349" y="253"/>
                  </a:lnTo>
                  <a:lnTo>
                    <a:pt x="363" y="243"/>
                  </a:lnTo>
                  <a:lnTo>
                    <a:pt x="376" y="232"/>
                  </a:lnTo>
                  <a:lnTo>
                    <a:pt x="386" y="222"/>
                  </a:lnTo>
                  <a:lnTo>
                    <a:pt x="395" y="212"/>
                  </a:lnTo>
                  <a:lnTo>
                    <a:pt x="400" y="203"/>
                  </a:lnTo>
                  <a:lnTo>
                    <a:pt x="404" y="194"/>
                  </a:lnTo>
                  <a:lnTo>
                    <a:pt x="406" y="185"/>
                  </a:lnTo>
                  <a:lnTo>
                    <a:pt x="408" y="177"/>
                  </a:lnTo>
                  <a:lnTo>
                    <a:pt x="409" y="169"/>
                  </a:lnTo>
                  <a:lnTo>
                    <a:pt x="410" y="162"/>
                  </a:lnTo>
                  <a:lnTo>
                    <a:pt x="409" y="154"/>
                  </a:lnTo>
                  <a:lnTo>
                    <a:pt x="409" y="147"/>
                  </a:lnTo>
                  <a:lnTo>
                    <a:pt x="408" y="139"/>
                  </a:lnTo>
                  <a:lnTo>
                    <a:pt x="405" y="126"/>
                  </a:lnTo>
                  <a:lnTo>
                    <a:pt x="400" y="114"/>
                  </a:lnTo>
                  <a:lnTo>
                    <a:pt x="395" y="103"/>
                  </a:lnTo>
                  <a:lnTo>
                    <a:pt x="388" y="93"/>
                  </a:lnTo>
                  <a:lnTo>
                    <a:pt x="381" y="83"/>
                  </a:lnTo>
                  <a:lnTo>
                    <a:pt x="373" y="73"/>
                  </a:lnTo>
                  <a:lnTo>
                    <a:pt x="365" y="64"/>
                  </a:lnTo>
                  <a:lnTo>
                    <a:pt x="355" y="56"/>
                  </a:lnTo>
                  <a:lnTo>
                    <a:pt x="346" y="48"/>
                  </a:lnTo>
                  <a:lnTo>
                    <a:pt x="334" y="39"/>
                  </a:lnTo>
                  <a:lnTo>
                    <a:pt x="323" y="32"/>
                  </a:lnTo>
                  <a:lnTo>
                    <a:pt x="312" y="26"/>
                  </a:lnTo>
                  <a:lnTo>
                    <a:pt x="301" y="20"/>
                  </a:lnTo>
                  <a:lnTo>
                    <a:pt x="288" y="15"/>
                  </a:lnTo>
                  <a:lnTo>
                    <a:pt x="276" y="11"/>
                  </a:lnTo>
                  <a:lnTo>
                    <a:pt x="263" y="7"/>
                  </a:lnTo>
                  <a:lnTo>
                    <a:pt x="251" y="4"/>
                  </a:lnTo>
                  <a:lnTo>
                    <a:pt x="239" y="2"/>
                  </a:lnTo>
                  <a:lnTo>
                    <a:pt x="225" y="1"/>
                  </a:lnTo>
                  <a:lnTo>
                    <a:pt x="213" y="0"/>
                  </a:lnTo>
                  <a:lnTo>
                    <a:pt x="162" y="56"/>
                  </a:lnTo>
                  <a:lnTo>
                    <a:pt x="209" y="9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82" name="Freeform 47">
              <a:extLst>
                <a:ext uri="{FF2B5EF4-FFF2-40B4-BE49-F238E27FC236}">
                  <a16:creationId xmlns:a16="http://schemas.microsoft.com/office/drawing/2014/main" id="{69A3E64B-3C30-4DD3-882D-D381F59980AA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7156" y="565"/>
              <a:ext cx="109" cy="121"/>
            </a:xfrm>
            <a:custGeom>
              <a:avLst/>
              <a:gdLst>
                <a:gd name="T0" fmla="*/ 802 w 1307"/>
                <a:gd name="T1" fmla="*/ 593 h 1456"/>
                <a:gd name="T2" fmla="*/ 746 w 1307"/>
                <a:gd name="T3" fmla="*/ 629 h 1456"/>
                <a:gd name="T4" fmla="*/ 713 w 1307"/>
                <a:gd name="T5" fmla="*/ 692 h 1456"/>
                <a:gd name="T6" fmla="*/ 748 w 1307"/>
                <a:gd name="T7" fmla="*/ 832 h 1456"/>
                <a:gd name="T8" fmla="*/ 838 w 1307"/>
                <a:gd name="T9" fmla="*/ 916 h 1456"/>
                <a:gd name="T10" fmla="*/ 970 w 1307"/>
                <a:gd name="T11" fmla="*/ 963 h 1456"/>
                <a:gd name="T12" fmla="*/ 1127 w 1307"/>
                <a:gd name="T13" fmla="*/ 971 h 1456"/>
                <a:gd name="T14" fmla="*/ 1282 w 1307"/>
                <a:gd name="T15" fmla="*/ 944 h 1456"/>
                <a:gd name="T16" fmla="*/ 1306 w 1307"/>
                <a:gd name="T17" fmla="*/ 948 h 1456"/>
                <a:gd name="T18" fmla="*/ 1299 w 1307"/>
                <a:gd name="T19" fmla="*/ 972 h 1456"/>
                <a:gd name="T20" fmla="*/ 1255 w 1307"/>
                <a:gd name="T21" fmla="*/ 1007 h 1456"/>
                <a:gd name="T22" fmla="*/ 1166 w 1307"/>
                <a:gd name="T23" fmla="*/ 1042 h 1456"/>
                <a:gd name="T24" fmla="*/ 1051 w 1307"/>
                <a:gd name="T25" fmla="*/ 1057 h 1456"/>
                <a:gd name="T26" fmla="*/ 851 w 1307"/>
                <a:gd name="T27" fmla="*/ 1032 h 1456"/>
                <a:gd name="T28" fmla="*/ 687 w 1307"/>
                <a:gd name="T29" fmla="*/ 959 h 1456"/>
                <a:gd name="T30" fmla="*/ 585 w 1307"/>
                <a:gd name="T31" fmla="*/ 864 h 1456"/>
                <a:gd name="T32" fmla="*/ 547 w 1307"/>
                <a:gd name="T33" fmla="*/ 796 h 1456"/>
                <a:gd name="T34" fmla="*/ 533 w 1307"/>
                <a:gd name="T35" fmla="*/ 728 h 1456"/>
                <a:gd name="T36" fmla="*/ 471 w 1307"/>
                <a:gd name="T37" fmla="*/ 717 h 1456"/>
                <a:gd name="T38" fmla="*/ 295 w 1307"/>
                <a:gd name="T39" fmla="*/ 760 h 1456"/>
                <a:gd name="T40" fmla="*/ 263 w 1307"/>
                <a:gd name="T41" fmla="*/ 950 h 1456"/>
                <a:gd name="T42" fmla="*/ 242 w 1307"/>
                <a:gd name="T43" fmla="*/ 1207 h 1456"/>
                <a:gd name="T44" fmla="*/ 249 w 1307"/>
                <a:gd name="T45" fmla="*/ 1425 h 1456"/>
                <a:gd name="T46" fmla="*/ 235 w 1307"/>
                <a:gd name="T47" fmla="*/ 1455 h 1456"/>
                <a:gd name="T48" fmla="*/ 183 w 1307"/>
                <a:gd name="T49" fmla="*/ 1441 h 1456"/>
                <a:gd name="T50" fmla="*/ 132 w 1307"/>
                <a:gd name="T51" fmla="*/ 1388 h 1456"/>
                <a:gd name="T52" fmla="*/ 101 w 1307"/>
                <a:gd name="T53" fmla="*/ 1291 h 1456"/>
                <a:gd name="T54" fmla="*/ 98 w 1307"/>
                <a:gd name="T55" fmla="*/ 1045 h 1456"/>
                <a:gd name="T56" fmla="*/ 123 w 1307"/>
                <a:gd name="T57" fmla="*/ 785 h 1456"/>
                <a:gd name="T58" fmla="*/ 59 w 1307"/>
                <a:gd name="T59" fmla="*/ 774 h 1456"/>
                <a:gd name="T60" fmla="*/ 29 w 1307"/>
                <a:gd name="T61" fmla="*/ 747 h 1456"/>
                <a:gd name="T62" fmla="*/ 0 w 1307"/>
                <a:gd name="T63" fmla="*/ 679 h 1456"/>
                <a:gd name="T64" fmla="*/ 21 w 1307"/>
                <a:gd name="T65" fmla="*/ 654 h 1456"/>
                <a:gd name="T66" fmla="*/ 95 w 1307"/>
                <a:gd name="T67" fmla="*/ 659 h 1456"/>
                <a:gd name="T68" fmla="*/ 174 w 1307"/>
                <a:gd name="T69" fmla="*/ 563 h 1456"/>
                <a:gd name="T70" fmla="*/ 246 w 1307"/>
                <a:gd name="T71" fmla="*/ 312 h 1456"/>
                <a:gd name="T72" fmla="*/ 332 w 1307"/>
                <a:gd name="T73" fmla="*/ 113 h 1456"/>
                <a:gd name="T74" fmla="*/ 407 w 1307"/>
                <a:gd name="T75" fmla="*/ 15 h 1456"/>
                <a:gd name="T76" fmla="*/ 488 w 1307"/>
                <a:gd name="T77" fmla="*/ 3 h 1456"/>
                <a:gd name="T78" fmla="*/ 569 w 1307"/>
                <a:gd name="T79" fmla="*/ 39 h 1456"/>
                <a:gd name="T80" fmla="*/ 619 w 1307"/>
                <a:gd name="T81" fmla="*/ 95 h 1456"/>
                <a:gd name="T82" fmla="*/ 634 w 1307"/>
                <a:gd name="T83" fmla="*/ 156 h 1456"/>
                <a:gd name="T84" fmla="*/ 621 w 1307"/>
                <a:gd name="T85" fmla="*/ 200 h 1456"/>
                <a:gd name="T86" fmla="*/ 598 w 1307"/>
                <a:gd name="T87" fmla="*/ 214 h 1456"/>
                <a:gd name="T88" fmla="*/ 578 w 1307"/>
                <a:gd name="T89" fmla="*/ 195 h 1456"/>
                <a:gd name="T90" fmla="*/ 535 w 1307"/>
                <a:gd name="T91" fmla="*/ 146 h 1456"/>
                <a:gd name="T92" fmla="*/ 494 w 1307"/>
                <a:gd name="T93" fmla="*/ 149 h 1456"/>
                <a:gd name="T94" fmla="*/ 451 w 1307"/>
                <a:gd name="T95" fmla="*/ 206 h 1456"/>
                <a:gd name="T96" fmla="*/ 345 w 1307"/>
                <a:gd name="T97" fmla="*/ 519 h 1456"/>
                <a:gd name="T98" fmla="*/ 388 w 1307"/>
                <a:gd name="T99" fmla="*/ 638 h 1456"/>
                <a:gd name="T100" fmla="*/ 594 w 1307"/>
                <a:gd name="T101" fmla="*/ 595 h 1456"/>
                <a:gd name="T102" fmla="*/ 650 w 1307"/>
                <a:gd name="T103" fmla="*/ 551 h 1456"/>
                <a:gd name="T104" fmla="*/ 746 w 1307"/>
                <a:gd name="T105" fmla="*/ 506 h 1456"/>
                <a:gd name="T106" fmla="*/ 844 w 1307"/>
                <a:gd name="T107" fmla="*/ 489 h 1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07" h="1456">
                  <a:moveTo>
                    <a:pt x="840" y="585"/>
                  </a:moveTo>
                  <a:lnTo>
                    <a:pt x="833" y="585"/>
                  </a:lnTo>
                  <a:lnTo>
                    <a:pt x="826" y="586"/>
                  </a:lnTo>
                  <a:lnTo>
                    <a:pt x="820" y="587"/>
                  </a:lnTo>
                  <a:lnTo>
                    <a:pt x="812" y="589"/>
                  </a:lnTo>
                  <a:lnTo>
                    <a:pt x="802" y="593"/>
                  </a:lnTo>
                  <a:lnTo>
                    <a:pt x="792" y="597"/>
                  </a:lnTo>
                  <a:lnTo>
                    <a:pt x="783" y="602"/>
                  </a:lnTo>
                  <a:lnTo>
                    <a:pt x="773" y="608"/>
                  </a:lnTo>
                  <a:lnTo>
                    <a:pt x="763" y="615"/>
                  </a:lnTo>
                  <a:lnTo>
                    <a:pt x="755" y="622"/>
                  </a:lnTo>
                  <a:lnTo>
                    <a:pt x="746" y="629"/>
                  </a:lnTo>
                  <a:lnTo>
                    <a:pt x="739" y="639"/>
                  </a:lnTo>
                  <a:lnTo>
                    <a:pt x="732" y="648"/>
                  </a:lnTo>
                  <a:lnTo>
                    <a:pt x="726" y="658"/>
                  </a:lnTo>
                  <a:lnTo>
                    <a:pt x="721" y="668"/>
                  </a:lnTo>
                  <a:lnTo>
                    <a:pt x="717" y="679"/>
                  </a:lnTo>
                  <a:lnTo>
                    <a:pt x="713" y="692"/>
                  </a:lnTo>
                  <a:lnTo>
                    <a:pt x="711" y="704"/>
                  </a:lnTo>
                  <a:lnTo>
                    <a:pt x="711" y="717"/>
                  </a:lnTo>
                  <a:lnTo>
                    <a:pt x="711" y="732"/>
                  </a:lnTo>
                  <a:lnTo>
                    <a:pt x="712" y="738"/>
                  </a:lnTo>
                  <a:lnTo>
                    <a:pt x="743" y="824"/>
                  </a:lnTo>
                  <a:lnTo>
                    <a:pt x="748" y="832"/>
                  </a:lnTo>
                  <a:lnTo>
                    <a:pt x="759" y="848"/>
                  </a:lnTo>
                  <a:lnTo>
                    <a:pt x="773" y="863"/>
                  </a:lnTo>
                  <a:lnTo>
                    <a:pt x="787" y="879"/>
                  </a:lnTo>
                  <a:lnTo>
                    <a:pt x="803" y="892"/>
                  </a:lnTo>
                  <a:lnTo>
                    <a:pt x="820" y="904"/>
                  </a:lnTo>
                  <a:lnTo>
                    <a:pt x="838" y="916"/>
                  </a:lnTo>
                  <a:lnTo>
                    <a:pt x="857" y="926"/>
                  </a:lnTo>
                  <a:lnTo>
                    <a:pt x="878" y="936"/>
                  </a:lnTo>
                  <a:lnTo>
                    <a:pt x="899" y="945"/>
                  </a:lnTo>
                  <a:lnTo>
                    <a:pt x="922" y="952"/>
                  </a:lnTo>
                  <a:lnTo>
                    <a:pt x="946" y="958"/>
                  </a:lnTo>
                  <a:lnTo>
                    <a:pt x="970" y="963"/>
                  </a:lnTo>
                  <a:lnTo>
                    <a:pt x="996" y="967"/>
                  </a:lnTo>
                  <a:lnTo>
                    <a:pt x="1021" y="970"/>
                  </a:lnTo>
                  <a:lnTo>
                    <a:pt x="1049" y="972"/>
                  </a:lnTo>
                  <a:lnTo>
                    <a:pt x="1077" y="973"/>
                  </a:lnTo>
                  <a:lnTo>
                    <a:pt x="1102" y="972"/>
                  </a:lnTo>
                  <a:lnTo>
                    <a:pt x="1127" y="971"/>
                  </a:lnTo>
                  <a:lnTo>
                    <a:pt x="1152" y="968"/>
                  </a:lnTo>
                  <a:lnTo>
                    <a:pt x="1178" y="965"/>
                  </a:lnTo>
                  <a:lnTo>
                    <a:pt x="1204" y="961"/>
                  </a:lnTo>
                  <a:lnTo>
                    <a:pt x="1230" y="956"/>
                  </a:lnTo>
                  <a:lnTo>
                    <a:pt x="1255" y="950"/>
                  </a:lnTo>
                  <a:lnTo>
                    <a:pt x="1282" y="944"/>
                  </a:lnTo>
                  <a:lnTo>
                    <a:pt x="1291" y="942"/>
                  </a:lnTo>
                  <a:lnTo>
                    <a:pt x="1298" y="942"/>
                  </a:lnTo>
                  <a:lnTo>
                    <a:pt x="1301" y="943"/>
                  </a:lnTo>
                  <a:lnTo>
                    <a:pt x="1303" y="944"/>
                  </a:lnTo>
                  <a:lnTo>
                    <a:pt x="1305" y="945"/>
                  </a:lnTo>
                  <a:lnTo>
                    <a:pt x="1306" y="948"/>
                  </a:lnTo>
                  <a:lnTo>
                    <a:pt x="1307" y="951"/>
                  </a:lnTo>
                  <a:lnTo>
                    <a:pt x="1307" y="954"/>
                  </a:lnTo>
                  <a:lnTo>
                    <a:pt x="1306" y="958"/>
                  </a:lnTo>
                  <a:lnTo>
                    <a:pt x="1305" y="963"/>
                  </a:lnTo>
                  <a:lnTo>
                    <a:pt x="1302" y="967"/>
                  </a:lnTo>
                  <a:lnTo>
                    <a:pt x="1299" y="972"/>
                  </a:lnTo>
                  <a:lnTo>
                    <a:pt x="1295" y="978"/>
                  </a:lnTo>
                  <a:lnTo>
                    <a:pt x="1291" y="983"/>
                  </a:lnTo>
                  <a:lnTo>
                    <a:pt x="1284" y="989"/>
                  </a:lnTo>
                  <a:lnTo>
                    <a:pt x="1275" y="995"/>
                  </a:lnTo>
                  <a:lnTo>
                    <a:pt x="1265" y="1001"/>
                  </a:lnTo>
                  <a:lnTo>
                    <a:pt x="1255" y="1007"/>
                  </a:lnTo>
                  <a:lnTo>
                    <a:pt x="1243" y="1013"/>
                  </a:lnTo>
                  <a:lnTo>
                    <a:pt x="1230" y="1019"/>
                  </a:lnTo>
                  <a:lnTo>
                    <a:pt x="1215" y="1025"/>
                  </a:lnTo>
                  <a:lnTo>
                    <a:pt x="1200" y="1032"/>
                  </a:lnTo>
                  <a:lnTo>
                    <a:pt x="1184" y="1037"/>
                  </a:lnTo>
                  <a:lnTo>
                    <a:pt x="1166" y="1042"/>
                  </a:lnTo>
                  <a:lnTo>
                    <a:pt x="1149" y="1046"/>
                  </a:lnTo>
                  <a:lnTo>
                    <a:pt x="1131" y="1050"/>
                  </a:lnTo>
                  <a:lnTo>
                    <a:pt x="1111" y="1053"/>
                  </a:lnTo>
                  <a:lnTo>
                    <a:pt x="1092" y="1055"/>
                  </a:lnTo>
                  <a:lnTo>
                    <a:pt x="1071" y="1056"/>
                  </a:lnTo>
                  <a:lnTo>
                    <a:pt x="1051" y="1057"/>
                  </a:lnTo>
                  <a:lnTo>
                    <a:pt x="1015" y="1056"/>
                  </a:lnTo>
                  <a:lnTo>
                    <a:pt x="981" y="1054"/>
                  </a:lnTo>
                  <a:lnTo>
                    <a:pt x="947" y="1050"/>
                  </a:lnTo>
                  <a:lnTo>
                    <a:pt x="914" y="1046"/>
                  </a:lnTo>
                  <a:lnTo>
                    <a:pt x="882" y="1039"/>
                  </a:lnTo>
                  <a:lnTo>
                    <a:pt x="851" y="1032"/>
                  </a:lnTo>
                  <a:lnTo>
                    <a:pt x="821" y="1022"/>
                  </a:lnTo>
                  <a:lnTo>
                    <a:pt x="792" y="1012"/>
                  </a:lnTo>
                  <a:lnTo>
                    <a:pt x="763" y="1001"/>
                  </a:lnTo>
                  <a:lnTo>
                    <a:pt x="737" y="988"/>
                  </a:lnTo>
                  <a:lnTo>
                    <a:pt x="710" y="974"/>
                  </a:lnTo>
                  <a:lnTo>
                    <a:pt x="687" y="959"/>
                  </a:lnTo>
                  <a:lnTo>
                    <a:pt x="663" y="943"/>
                  </a:lnTo>
                  <a:lnTo>
                    <a:pt x="642" y="925"/>
                  </a:lnTo>
                  <a:lnTo>
                    <a:pt x="622" y="906"/>
                  </a:lnTo>
                  <a:lnTo>
                    <a:pt x="603" y="887"/>
                  </a:lnTo>
                  <a:lnTo>
                    <a:pt x="594" y="875"/>
                  </a:lnTo>
                  <a:lnTo>
                    <a:pt x="585" y="864"/>
                  </a:lnTo>
                  <a:lnTo>
                    <a:pt x="577" y="853"/>
                  </a:lnTo>
                  <a:lnTo>
                    <a:pt x="570" y="842"/>
                  </a:lnTo>
                  <a:lnTo>
                    <a:pt x="562" y="831"/>
                  </a:lnTo>
                  <a:lnTo>
                    <a:pt x="557" y="819"/>
                  </a:lnTo>
                  <a:lnTo>
                    <a:pt x="551" y="808"/>
                  </a:lnTo>
                  <a:lnTo>
                    <a:pt x="547" y="796"/>
                  </a:lnTo>
                  <a:lnTo>
                    <a:pt x="543" y="785"/>
                  </a:lnTo>
                  <a:lnTo>
                    <a:pt x="539" y="773"/>
                  </a:lnTo>
                  <a:lnTo>
                    <a:pt x="537" y="762"/>
                  </a:lnTo>
                  <a:lnTo>
                    <a:pt x="535" y="751"/>
                  </a:lnTo>
                  <a:lnTo>
                    <a:pt x="534" y="740"/>
                  </a:lnTo>
                  <a:lnTo>
                    <a:pt x="533" y="728"/>
                  </a:lnTo>
                  <a:lnTo>
                    <a:pt x="533" y="718"/>
                  </a:lnTo>
                  <a:lnTo>
                    <a:pt x="534" y="707"/>
                  </a:lnTo>
                  <a:lnTo>
                    <a:pt x="535" y="699"/>
                  </a:lnTo>
                  <a:lnTo>
                    <a:pt x="527" y="701"/>
                  </a:lnTo>
                  <a:lnTo>
                    <a:pt x="499" y="709"/>
                  </a:lnTo>
                  <a:lnTo>
                    <a:pt x="471" y="717"/>
                  </a:lnTo>
                  <a:lnTo>
                    <a:pt x="442" y="725"/>
                  </a:lnTo>
                  <a:lnTo>
                    <a:pt x="413" y="733"/>
                  </a:lnTo>
                  <a:lnTo>
                    <a:pt x="383" y="740"/>
                  </a:lnTo>
                  <a:lnTo>
                    <a:pt x="353" y="747"/>
                  </a:lnTo>
                  <a:lnTo>
                    <a:pt x="325" y="754"/>
                  </a:lnTo>
                  <a:lnTo>
                    <a:pt x="295" y="760"/>
                  </a:lnTo>
                  <a:lnTo>
                    <a:pt x="292" y="761"/>
                  </a:lnTo>
                  <a:lnTo>
                    <a:pt x="291" y="764"/>
                  </a:lnTo>
                  <a:lnTo>
                    <a:pt x="283" y="811"/>
                  </a:lnTo>
                  <a:lnTo>
                    <a:pt x="275" y="858"/>
                  </a:lnTo>
                  <a:lnTo>
                    <a:pt x="269" y="904"/>
                  </a:lnTo>
                  <a:lnTo>
                    <a:pt x="263" y="950"/>
                  </a:lnTo>
                  <a:lnTo>
                    <a:pt x="258" y="995"/>
                  </a:lnTo>
                  <a:lnTo>
                    <a:pt x="252" y="1039"/>
                  </a:lnTo>
                  <a:lnTo>
                    <a:pt x="248" y="1083"/>
                  </a:lnTo>
                  <a:lnTo>
                    <a:pt x="245" y="1126"/>
                  </a:lnTo>
                  <a:lnTo>
                    <a:pt x="243" y="1167"/>
                  </a:lnTo>
                  <a:lnTo>
                    <a:pt x="242" y="1207"/>
                  </a:lnTo>
                  <a:lnTo>
                    <a:pt x="241" y="1247"/>
                  </a:lnTo>
                  <a:lnTo>
                    <a:pt x="241" y="1286"/>
                  </a:lnTo>
                  <a:lnTo>
                    <a:pt x="242" y="1323"/>
                  </a:lnTo>
                  <a:lnTo>
                    <a:pt x="243" y="1358"/>
                  </a:lnTo>
                  <a:lnTo>
                    <a:pt x="246" y="1392"/>
                  </a:lnTo>
                  <a:lnTo>
                    <a:pt x="249" y="1425"/>
                  </a:lnTo>
                  <a:lnTo>
                    <a:pt x="250" y="1433"/>
                  </a:lnTo>
                  <a:lnTo>
                    <a:pt x="249" y="1440"/>
                  </a:lnTo>
                  <a:lnTo>
                    <a:pt x="247" y="1446"/>
                  </a:lnTo>
                  <a:lnTo>
                    <a:pt x="245" y="1450"/>
                  </a:lnTo>
                  <a:lnTo>
                    <a:pt x="240" y="1454"/>
                  </a:lnTo>
                  <a:lnTo>
                    <a:pt x="235" y="1455"/>
                  </a:lnTo>
                  <a:lnTo>
                    <a:pt x="228" y="1456"/>
                  </a:lnTo>
                  <a:lnTo>
                    <a:pt x="221" y="1455"/>
                  </a:lnTo>
                  <a:lnTo>
                    <a:pt x="212" y="1453"/>
                  </a:lnTo>
                  <a:lnTo>
                    <a:pt x="202" y="1450"/>
                  </a:lnTo>
                  <a:lnTo>
                    <a:pt x="193" y="1446"/>
                  </a:lnTo>
                  <a:lnTo>
                    <a:pt x="183" y="1441"/>
                  </a:lnTo>
                  <a:lnTo>
                    <a:pt x="171" y="1434"/>
                  </a:lnTo>
                  <a:lnTo>
                    <a:pt x="158" y="1423"/>
                  </a:lnTo>
                  <a:lnTo>
                    <a:pt x="150" y="1415"/>
                  </a:lnTo>
                  <a:lnTo>
                    <a:pt x="144" y="1407"/>
                  </a:lnTo>
                  <a:lnTo>
                    <a:pt x="138" y="1398"/>
                  </a:lnTo>
                  <a:lnTo>
                    <a:pt x="132" y="1388"/>
                  </a:lnTo>
                  <a:lnTo>
                    <a:pt x="126" y="1376"/>
                  </a:lnTo>
                  <a:lnTo>
                    <a:pt x="120" y="1362"/>
                  </a:lnTo>
                  <a:lnTo>
                    <a:pt x="115" y="1347"/>
                  </a:lnTo>
                  <a:lnTo>
                    <a:pt x="110" y="1331"/>
                  </a:lnTo>
                  <a:lnTo>
                    <a:pt x="106" y="1311"/>
                  </a:lnTo>
                  <a:lnTo>
                    <a:pt x="101" y="1291"/>
                  </a:lnTo>
                  <a:lnTo>
                    <a:pt x="98" y="1268"/>
                  </a:lnTo>
                  <a:lnTo>
                    <a:pt x="96" y="1243"/>
                  </a:lnTo>
                  <a:lnTo>
                    <a:pt x="94" y="1201"/>
                  </a:lnTo>
                  <a:lnTo>
                    <a:pt x="94" y="1154"/>
                  </a:lnTo>
                  <a:lnTo>
                    <a:pt x="95" y="1101"/>
                  </a:lnTo>
                  <a:lnTo>
                    <a:pt x="98" y="1045"/>
                  </a:lnTo>
                  <a:lnTo>
                    <a:pt x="103" y="985"/>
                  </a:lnTo>
                  <a:lnTo>
                    <a:pt x="111" y="922"/>
                  </a:lnTo>
                  <a:lnTo>
                    <a:pt x="119" y="858"/>
                  </a:lnTo>
                  <a:lnTo>
                    <a:pt x="129" y="791"/>
                  </a:lnTo>
                  <a:lnTo>
                    <a:pt x="130" y="785"/>
                  </a:lnTo>
                  <a:lnTo>
                    <a:pt x="123" y="785"/>
                  </a:lnTo>
                  <a:lnTo>
                    <a:pt x="109" y="785"/>
                  </a:lnTo>
                  <a:lnTo>
                    <a:pt x="95" y="784"/>
                  </a:lnTo>
                  <a:lnTo>
                    <a:pt x="82" y="782"/>
                  </a:lnTo>
                  <a:lnTo>
                    <a:pt x="70" y="778"/>
                  </a:lnTo>
                  <a:lnTo>
                    <a:pt x="64" y="776"/>
                  </a:lnTo>
                  <a:lnTo>
                    <a:pt x="59" y="774"/>
                  </a:lnTo>
                  <a:lnTo>
                    <a:pt x="52" y="771"/>
                  </a:lnTo>
                  <a:lnTo>
                    <a:pt x="47" y="767"/>
                  </a:lnTo>
                  <a:lnTo>
                    <a:pt x="42" y="763"/>
                  </a:lnTo>
                  <a:lnTo>
                    <a:pt x="38" y="758"/>
                  </a:lnTo>
                  <a:lnTo>
                    <a:pt x="33" y="753"/>
                  </a:lnTo>
                  <a:lnTo>
                    <a:pt x="29" y="747"/>
                  </a:lnTo>
                  <a:lnTo>
                    <a:pt x="21" y="734"/>
                  </a:lnTo>
                  <a:lnTo>
                    <a:pt x="14" y="721"/>
                  </a:lnTo>
                  <a:lnTo>
                    <a:pt x="8" y="709"/>
                  </a:lnTo>
                  <a:lnTo>
                    <a:pt x="4" y="698"/>
                  </a:lnTo>
                  <a:lnTo>
                    <a:pt x="1" y="689"/>
                  </a:lnTo>
                  <a:lnTo>
                    <a:pt x="0" y="679"/>
                  </a:lnTo>
                  <a:lnTo>
                    <a:pt x="1" y="672"/>
                  </a:lnTo>
                  <a:lnTo>
                    <a:pt x="4" y="665"/>
                  </a:lnTo>
                  <a:lnTo>
                    <a:pt x="7" y="662"/>
                  </a:lnTo>
                  <a:lnTo>
                    <a:pt x="10" y="658"/>
                  </a:lnTo>
                  <a:lnTo>
                    <a:pt x="15" y="656"/>
                  </a:lnTo>
                  <a:lnTo>
                    <a:pt x="21" y="654"/>
                  </a:lnTo>
                  <a:lnTo>
                    <a:pt x="27" y="653"/>
                  </a:lnTo>
                  <a:lnTo>
                    <a:pt x="35" y="653"/>
                  </a:lnTo>
                  <a:lnTo>
                    <a:pt x="43" y="653"/>
                  </a:lnTo>
                  <a:lnTo>
                    <a:pt x="52" y="655"/>
                  </a:lnTo>
                  <a:lnTo>
                    <a:pt x="73" y="657"/>
                  </a:lnTo>
                  <a:lnTo>
                    <a:pt x="95" y="659"/>
                  </a:lnTo>
                  <a:lnTo>
                    <a:pt x="119" y="661"/>
                  </a:lnTo>
                  <a:lnTo>
                    <a:pt x="145" y="661"/>
                  </a:lnTo>
                  <a:lnTo>
                    <a:pt x="152" y="661"/>
                  </a:lnTo>
                  <a:lnTo>
                    <a:pt x="153" y="656"/>
                  </a:lnTo>
                  <a:lnTo>
                    <a:pt x="164" y="609"/>
                  </a:lnTo>
                  <a:lnTo>
                    <a:pt x="174" y="563"/>
                  </a:lnTo>
                  <a:lnTo>
                    <a:pt x="184" y="518"/>
                  </a:lnTo>
                  <a:lnTo>
                    <a:pt x="196" y="474"/>
                  </a:lnTo>
                  <a:lnTo>
                    <a:pt x="208" y="431"/>
                  </a:lnTo>
                  <a:lnTo>
                    <a:pt x="220" y="391"/>
                  </a:lnTo>
                  <a:lnTo>
                    <a:pt x="233" y="351"/>
                  </a:lnTo>
                  <a:lnTo>
                    <a:pt x="246" y="312"/>
                  </a:lnTo>
                  <a:lnTo>
                    <a:pt x="260" y="275"/>
                  </a:lnTo>
                  <a:lnTo>
                    <a:pt x="273" y="240"/>
                  </a:lnTo>
                  <a:lnTo>
                    <a:pt x="287" y="205"/>
                  </a:lnTo>
                  <a:lnTo>
                    <a:pt x="301" y="172"/>
                  </a:lnTo>
                  <a:lnTo>
                    <a:pt x="317" y="142"/>
                  </a:lnTo>
                  <a:lnTo>
                    <a:pt x="332" y="113"/>
                  </a:lnTo>
                  <a:lnTo>
                    <a:pt x="347" y="85"/>
                  </a:lnTo>
                  <a:lnTo>
                    <a:pt x="363" y="60"/>
                  </a:lnTo>
                  <a:lnTo>
                    <a:pt x="373" y="46"/>
                  </a:lnTo>
                  <a:lnTo>
                    <a:pt x="383" y="34"/>
                  </a:lnTo>
                  <a:lnTo>
                    <a:pt x="395" y="23"/>
                  </a:lnTo>
                  <a:lnTo>
                    <a:pt x="407" y="15"/>
                  </a:lnTo>
                  <a:lnTo>
                    <a:pt x="420" y="9"/>
                  </a:lnTo>
                  <a:lnTo>
                    <a:pt x="434" y="4"/>
                  </a:lnTo>
                  <a:lnTo>
                    <a:pt x="448" y="1"/>
                  </a:lnTo>
                  <a:lnTo>
                    <a:pt x="463" y="0"/>
                  </a:lnTo>
                  <a:lnTo>
                    <a:pt x="475" y="1"/>
                  </a:lnTo>
                  <a:lnTo>
                    <a:pt x="488" y="3"/>
                  </a:lnTo>
                  <a:lnTo>
                    <a:pt x="500" y="5"/>
                  </a:lnTo>
                  <a:lnTo>
                    <a:pt x="514" y="10"/>
                  </a:lnTo>
                  <a:lnTo>
                    <a:pt x="527" y="15"/>
                  </a:lnTo>
                  <a:lnTo>
                    <a:pt x="541" y="21"/>
                  </a:lnTo>
                  <a:lnTo>
                    <a:pt x="554" y="29"/>
                  </a:lnTo>
                  <a:lnTo>
                    <a:pt x="569" y="39"/>
                  </a:lnTo>
                  <a:lnTo>
                    <a:pt x="580" y="47"/>
                  </a:lnTo>
                  <a:lnTo>
                    <a:pt x="589" y="55"/>
                  </a:lnTo>
                  <a:lnTo>
                    <a:pt x="598" y="64"/>
                  </a:lnTo>
                  <a:lnTo>
                    <a:pt x="606" y="74"/>
                  </a:lnTo>
                  <a:lnTo>
                    <a:pt x="612" y="84"/>
                  </a:lnTo>
                  <a:lnTo>
                    <a:pt x="619" y="95"/>
                  </a:lnTo>
                  <a:lnTo>
                    <a:pt x="624" y="105"/>
                  </a:lnTo>
                  <a:lnTo>
                    <a:pt x="627" y="115"/>
                  </a:lnTo>
                  <a:lnTo>
                    <a:pt x="630" y="126"/>
                  </a:lnTo>
                  <a:lnTo>
                    <a:pt x="632" y="136"/>
                  </a:lnTo>
                  <a:lnTo>
                    <a:pt x="633" y="146"/>
                  </a:lnTo>
                  <a:lnTo>
                    <a:pt x="634" y="156"/>
                  </a:lnTo>
                  <a:lnTo>
                    <a:pt x="633" y="165"/>
                  </a:lnTo>
                  <a:lnTo>
                    <a:pt x="632" y="173"/>
                  </a:lnTo>
                  <a:lnTo>
                    <a:pt x="630" y="181"/>
                  </a:lnTo>
                  <a:lnTo>
                    <a:pt x="627" y="188"/>
                  </a:lnTo>
                  <a:lnTo>
                    <a:pt x="624" y="194"/>
                  </a:lnTo>
                  <a:lnTo>
                    <a:pt x="621" y="200"/>
                  </a:lnTo>
                  <a:lnTo>
                    <a:pt x="617" y="204"/>
                  </a:lnTo>
                  <a:lnTo>
                    <a:pt x="613" y="208"/>
                  </a:lnTo>
                  <a:lnTo>
                    <a:pt x="609" y="210"/>
                  </a:lnTo>
                  <a:lnTo>
                    <a:pt x="606" y="213"/>
                  </a:lnTo>
                  <a:lnTo>
                    <a:pt x="602" y="214"/>
                  </a:lnTo>
                  <a:lnTo>
                    <a:pt x="598" y="214"/>
                  </a:lnTo>
                  <a:lnTo>
                    <a:pt x="595" y="214"/>
                  </a:lnTo>
                  <a:lnTo>
                    <a:pt x="592" y="213"/>
                  </a:lnTo>
                  <a:lnTo>
                    <a:pt x="589" y="211"/>
                  </a:lnTo>
                  <a:lnTo>
                    <a:pt x="587" y="209"/>
                  </a:lnTo>
                  <a:lnTo>
                    <a:pt x="582" y="203"/>
                  </a:lnTo>
                  <a:lnTo>
                    <a:pt x="578" y="195"/>
                  </a:lnTo>
                  <a:lnTo>
                    <a:pt x="573" y="182"/>
                  </a:lnTo>
                  <a:lnTo>
                    <a:pt x="567" y="172"/>
                  </a:lnTo>
                  <a:lnTo>
                    <a:pt x="559" y="163"/>
                  </a:lnTo>
                  <a:lnTo>
                    <a:pt x="552" y="155"/>
                  </a:lnTo>
                  <a:lnTo>
                    <a:pt x="544" y="150"/>
                  </a:lnTo>
                  <a:lnTo>
                    <a:pt x="535" y="146"/>
                  </a:lnTo>
                  <a:lnTo>
                    <a:pt x="525" y="144"/>
                  </a:lnTo>
                  <a:lnTo>
                    <a:pt x="515" y="144"/>
                  </a:lnTo>
                  <a:lnTo>
                    <a:pt x="509" y="144"/>
                  </a:lnTo>
                  <a:lnTo>
                    <a:pt x="503" y="145"/>
                  </a:lnTo>
                  <a:lnTo>
                    <a:pt x="499" y="147"/>
                  </a:lnTo>
                  <a:lnTo>
                    <a:pt x="494" y="149"/>
                  </a:lnTo>
                  <a:lnTo>
                    <a:pt x="486" y="154"/>
                  </a:lnTo>
                  <a:lnTo>
                    <a:pt x="478" y="161"/>
                  </a:lnTo>
                  <a:lnTo>
                    <a:pt x="471" y="170"/>
                  </a:lnTo>
                  <a:lnTo>
                    <a:pt x="464" y="180"/>
                  </a:lnTo>
                  <a:lnTo>
                    <a:pt x="457" y="193"/>
                  </a:lnTo>
                  <a:lnTo>
                    <a:pt x="451" y="206"/>
                  </a:lnTo>
                  <a:lnTo>
                    <a:pt x="432" y="252"/>
                  </a:lnTo>
                  <a:lnTo>
                    <a:pt x="414" y="300"/>
                  </a:lnTo>
                  <a:lnTo>
                    <a:pt x="396" y="351"/>
                  </a:lnTo>
                  <a:lnTo>
                    <a:pt x="378" y="405"/>
                  </a:lnTo>
                  <a:lnTo>
                    <a:pt x="362" y="461"/>
                  </a:lnTo>
                  <a:lnTo>
                    <a:pt x="345" y="519"/>
                  </a:lnTo>
                  <a:lnTo>
                    <a:pt x="331" y="579"/>
                  </a:lnTo>
                  <a:lnTo>
                    <a:pt x="316" y="641"/>
                  </a:lnTo>
                  <a:lnTo>
                    <a:pt x="315" y="649"/>
                  </a:lnTo>
                  <a:lnTo>
                    <a:pt x="323" y="648"/>
                  </a:lnTo>
                  <a:lnTo>
                    <a:pt x="354" y="643"/>
                  </a:lnTo>
                  <a:lnTo>
                    <a:pt x="388" y="638"/>
                  </a:lnTo>
                  <a:lnTo>
                    <a:pt x="422" y="633"/>
                  </a:lnTo>
                  <a:lnTo>
                    <a:pt x="455" y="625"/>
                  </a:lnTo>
                  <a:lnTo>
                    <a:pt x="490" y="619"/>
                  </a:lnTo>
                  <a:lnTo>
                    <a:pt x="525" y="611"/>
                  </a:lnTo>
                  <a:lnTo>
                    <a:pt x="559" y="604"/>
                  </a:lnTo>
                  <a:lnTo>
                    <a:pt x="594" y="595"/>
                  </a:lnTo>
                  <a:lnTo>
                    <a:pt x="595" y="595"/>
                  </a:lnTo>
                  <a:lnTo>
                    <a:pt x="596" y="594"/>
                  </a:lnTo>
                  <a:lnTo>
                    <a:pt x="608" y="583"/>
                  </a:lnTo>
                  <a:lnTo>
                    <a:pt x="622" y="571"/>
                  </a:lnTo>
                  <a:lnTo>
                    <a:pt x="636" y="561"/>
                  </a:lnTo>
                  <a:lnTo>
                    <a:pt x="650" y="551"/>
                  </a:lnTo>
                  <a:lnTo>
                    <a:pt x="666" y="542"/>
                  </a:lnTo>
                  <a:lnTo>
                    <a:pt x="681" y="534"/>
                  </a:lnTo>
                  <a:lnTo>
                    <a:pt x="696" y="525"/>
                  </a:lnTo>
                  <a:lnTo>
                    <a:pt x="712" y="518"/>
                  </a:lnTo>
                  <a:lnTo>
                    <a:pt x="730" y="511"/>
                  </a:lnTo>
                  <a:lnTo>
                    <a:pt x="746" y="506"/>
                  </a:lnTo>
                  <a:lnTo>
                    <a:pt x="762" y="501"/>
                  </a:lnTo>
                  <a:lnTo>
                    <a:pt x="780" y="497"/>
                  </a:lnTo>
                  <a:lnTo>
                    <a:pt x="796" y="493"/>
                  </a:lnTo>
                  <a:lnTo>
                    <a:pt x="812" y="491"/>
                  </a:lnTo>
                  <a:lnTo>
                    <a:pt x="829" y="490"/>
                  </a:lnTo>
                  <a:lnTo>
                    <a:pt x="844" y="489"/>
                  </a:lnTo>
                  <a:lnTo>
                    <a:pt x="891" y="544"/>
                  </a:lnTo>
                  <a:lnTo>
                    <a:pt x="840" y="5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83" name="Freeform 48">
              <a:extLst>
                <a:ext uri="{FF2B5EF4-FFF2-40B4-BE49-F238E27FC236}">
                  <a16:creationId xmlns:a16="http://schemas.microsoft.com/office/drawing/2014/main" id="{63E1D411-6B16-4D2C-9871-D1C4F49A792B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6540" y="596"/>
              <a:ext cx="34" cy="32"/>
            </a:xfrm>
            <a:custGeom>
              <a:avLst/>
              <a:gdLst>
                <a:gd name="T0" fmla="*/ 255 w 405"/>
                <a:gd name="T1" fmla="*/ 101 h 383"/>
                <a:gd name="T2" fmla="*/ 269 w 405"/>
                <a:gd name="T3" fmla="*/ 105 h 383"/>
                <a:gd name="T4" fmla="*/ 281 w 405"/>
                <a:gd name="T5" fmla="*/ 113 h 383"/>
                <a:gd name="T6" fmla="*/ 289 w 405"/>
                <a:gd name="T7" fmla="*/ 122 h 383"/>
                <a:gd name="T8" fmla="*/ 293 w 405"/>
                <a:gd name="T9" fmla="*/ 132 h 383"/>
                <a:gd name="T10" fmla="*/ 294 w 405"/>
                <a:gd name="T11" fmla="*/ 143 h 383"/>
                <a:gd name="T12" fmla="*/ 290 w 405"/>
                <a:gd name="T13" fmla="*/ 159 h 383"/>
                <a:gd name="T14" fmla="*/ 277 w 405"/>
                <a:gd name="T15" fmla="*/ 177 h 383"/>
                <a:gd name="T16" fmla="*/ 254 w 405"/>
                <a:gd name="T17" fmla="*/ 199 h 383"/>
                <a:gd name="T18" fmla="*/ 221 w 405"/>
                <a:gd name="T19" fmla="*/ 224 h 383"/>
                <a:gd name="T20" fmla="*/ 182 w 405"/>
                <a:gd name="T21" fmla="*/ 249 h 383"/>
                <a:gd name="T22" fmla="*/ 136 w 405"/>
                <a:gd name="T23" fmla="*/ 275 h 383"/>
                <a:gd name="T24" fmla="*/ 99 w 405"/>
                <a:gd name="T25" fmla="*/ 294 h 383"/>
                <a:gd name="T26" fmla="*/ 95 w 405"/>
                <a:gd name="T27" fmla="*/ 383 h 383"/>
                <a:gd name="T28" fmla="*/ 141 w 405"/>
                <a:gd name="T29" fmla="*/ 362 h 383"/>
                <a:gd name="T30" fmla="*/ 223 w 405"/>
                <a:gd name="T31" fmla="*/ 322 h 383"/>
                <a:gd name="T32" fmla="*/ 279 w 405"/>
                <a:gd name="T33" fmla="*/ 289 h 383"/>
                <a:gd name="T34" fmla="*/ 312 w 405"/>
                <a:gd name="T35" fmla="*/ 268 h 383"/>
                <a:gd name="T36" fmla="*/ 341 w 405"/>
                <a:gd name="T37" fmla="*/ 244 h 383"/>
                <a:gd name="T38" fmla="*/ 367 w 405"/>
                <a:gd name="T39" fmla="*/ 221 h 383"/>
                <a:gd name="T40" fmla="*/ 384 w 405"/>
                <a:gd name="T41" fmla="*/ 200 h 383"/>
                <a:gd name="T42" fmla="*/ 394 w 405"/>
                <a:gd name="T43" fmla="*/ 183 h 383"/>
                <a:gd name="T44" fmla="*/ 401 w 405"/>
                <a:gd name="T45" fmla="*/ 167 h 383"/>
                <a:gd name="T46" fmla="*/ 404 w 405"/>
                <a:gd name="T47" fmla="*/ 150 h 383"/>
                <a:gd name="T48" fmla="*/ 405 w 405"/>
                <a:gd name="T49" fmla="*/ 129 h 383"/>
                <a:gd name="T50" fmla="*/ 400 w 405"/>
                <a:gd name="T51" fmla="*/ 103 h 383"/>
                <a:gd name="T52" fmla="*/ 390 w 405"/>
                <a:gd name="T53" fmla="*/ 83 h 383"/>
                <a:gd name="T54" fmla="*/ 378 w 405"/>
                <a:gd name="T55" fmla="*/ 65 h 383"/>
                <a:gd name="T56" fmla="*/ 363 w 405"/>
                <a:gd name="T57" fmla="*/ 48 h 383"/>
                <a:gd name="T58" fmla="*/ 344 w 405"/>
                <a:gd name="T59" fmla="*/ 34 h 383"/>
                <a:gd name="T60" fmla="*/ 324 w 405"/>
                <a:gd name="T61" fmla="*/ 22 h 383"/>
                <a:gd name="T62" fmla="*/ 302 w 405"/>
                <a:gd name="T63" fmla="*/ 12 h 383"/>
                <a:gd name="T64" fmla="*/ 281 w 405"/>
                <a:gd name="T65" fmla="*/ 4 h 383"/>
                <a:gd name="T66" fmla="*/ 259 w 405"/>
                <a:gd name="T67" fmla="*/ 1 h 383"/>
                <a:gd name="T68" fmla="*/ 198 w 405"/>
                <a:gd name="T69" fmla="*/ 59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05" h="383">
                  <a:moveTo>
                    <a:pt x="247" y="101"/>
                  </a:moveTo>
                  <a:lnTo>
                    <a:pt x="255" y="101"/>
                  </a:lnTo>
                  <a:lnTo>
                    <a:pt x="262" y="103"/>
                  </a:lnTo>
                  <a:lnTo>
                    <a:pt x="269" y="105"/>
                  </a:lnTo>
                  <a:lnTo>
                    <a:pt x="275" y="109"/>
                  </a:lnTo>
                  <a:lnTo>
                    <a:pt x="281" y="113"/>
                  </a:lnTo>
                  <a:lnTo>
                    <a:pt x="285" y="117"/>
                  </a:lnTo>
                  <a:lnTo>
                    <a:pt x="289" y="122"/>
                  </a:lnTo>
                  <a:lnTo>
                    <a:pt x="292" y="127"/>
                  </a:lnTo>
                  <a:lnTo>
                    <a:pt x="293" y="132"/>
                  </a:lnTo>
                  <a:lnTo>
                    <a:pt x="294" y="137"/>
                  </a:lnTo>
                  <a:lnTo>
                    <a:pt x="294" y="143"/>
                  </a:lnTo>
                  <a:lnTo>
                    <a:pt x="292" y="150"/>
                  </a:lnTo>
                  <a:lnTo>
                    <a:pt x="290" y="159"/>
                  </a:lnTo>
                  <a:lnTo>
                    <a:pt x="285" y="168"/>
                  </a:lnTo>
                  <a:lnTo>
                    <a:pt x="277" y="177"/>
                  </a:lnTo>
                  <a:lnTo>
                    <a:pt x="268" y="187"/>
                  </a:lnTo>
                  <a:lnTo>
                    <a:pt x="254" y="199"/>
                  </a:lnTo>
                  <a:lnTo>
                    <a:pt x="238" y="212"/>
                  </a:lnTo>
                  <a:lnTo>
                    <a:pt x="221" y="224"/>
                  </a:lnTo>
                  <a:lnTo>
                    <a:pt x="203" y="237"/>
                  </a:lnTo>
                  <a:lnTo>
                    <a:pt x="182" y="249"/>
                  </a:lnTo>
                  <a:lnTo>
                    <a:pt x="160" y="263"/>
                  </a:lnTo>
                  <a:lnTo>
                    <a:pt x="136" y="275"/>
                  </a:lnTo>
                  <a:lnTo>
                    <a:pt x="111" y="288"/>
                  </a:lnTo>
                  <a:lnTo>
                    <a:pt x="99" y="294"/>
                  </a:lnTo>
                  <a:lnTo>
                    <a:pt x="0" y="370"/>
                  </a:lnTo>
                  <a:lnTo>
                    <a:pt x="95" y="383"/>
                  </a:lnTo>
                  <a:lnTo>
                    <a:pt x="99" y="381"/>
                  </a:lnTo>
                  <a:lnTo>
                    <a:pt x="141" y="362"/>
                  </a:lnTo>
                  <a:lnTo>
                    <a:pt x="183" y="342"/>
                  </a:lnTo>
                  <a:lnTo>
                    <a:pt x="223" y="322"/>
                  </a:lnTo>
                  <a:lnTo>
                    <a:pt x="261" y="300"/>
                  </a:lnTo>
                  <a:lnTo>
                    <a:pt x="279" y="289"/>
                  </a:lnTo>
                  <a:lnTo>
                    <a:pt x="295" y="279"/>
                  </a:lnTo>
                  <a:lnTo>
                    <a:pt x="312" y="268"/>
                  </a:lnTo>
                  <a:lnTo>
                    <a:pt x="327" y="257"/>
                  </a:lnTo>
                  <a:lnTo>
                    <a:pt x="341" y="244"/>
                  </a:lnTo>
                  <a:lnTo>
                    <a:pt x="354" y="233"/>
                  </a:lnTo>
                  <a:lnTo>
                    <a:pt x="367" y="221"/>
                  </a:lnTo>
                  <a:lnTo>
                    <a:pt x="377" y="210"/>
                  </a:lnTo>
                  <a:lnTo>
                    <a:pt x="384" y="200"/>
                  </a:lnTo>
                  <a:lnTo>
                    <a:pt x="389" y="192"/>
                  </a:lnTo>
                  <a:lnTo>
                    <a:pt x="394" y="183"/>
                  </a:lnTo>
                  <a:lnTo>
                    <a:pt x="398" y="175"/>
                  </a:lnTo>
                  <a:lnTo>
                    <a:pt x="401" y="167"/>
                  </a:lnTo>
                  <a:lnTo>
                    <a:pt x="403" y="159"/>
                  </a:lnTo>
                  <a:lnTo>
                    <a:pt x="404" y="150"/>
                  </a:lnTo>
                  <a:lnTo>
                    <a:pt x="405" y="143"/>
                  </a:lnTo>
                  <a:lnTo>
                    <a:pt x="405" y="129"/>
                  </a:lnTo>
                  <a:lnTo>
                    <a:pt x="403" y="116"/>
                  </a:lnTo>
                  <a:lnTo>
                    <a:pt x="400" y="103"/>
                  </a:lnTo>
                  <a:lnTo>
                    <a:pt x="395" y="92"/>
                  </a:lnTo>
                  <a:lnTo>
                    <a:pt x="390" y="83"/>
                  </a:lnTo>
                  <a:lnTo>
                    <a:pt x="385" y="74"/>
                  </a:lnTo>
                  <a:lnTo>
                    <a:pt x="378" y="65"/>
                  </a:lnTo>
                  <a:lnTo>
                    <a:pt x="371" y="56"/>
                  </a:lnTo>
                  <a:lnTo>
                    <a:pt x="363" y="48"/>
                  </a:lnTo>
                  <a:lnTo>
                    <a:pt x="353" y="40"/>
                  </a:lnTo>
                  <a:lnTo>
                    <a:pt x="344" y="34"/>
                  </a:lnTo>
                  <a:lnTo>
                    <a:pt x="334" y="27"/>
                  </a:lnTo>
                  <a:lnTo>
                    <a:pt x="324" y="22"/>
                  </a:lnTo>
                  <a:lnTo>
                    <a:pt x="314" y="16"/>
                  </a:lnTo>
                  <a:lnTo>
                    <a:pt x="302" y="12"/>
                  </a:lnTo>
                  <a:lnTo>
                    <a:pt x="292" y="7"/>
                  </a:lnTo>
                  <a:lnTo>
                    <a:pt x="281" y="4"/>
                  </a:lnTo>
                  <a:lnTo>
                    <a:pt x="270" y="2"/>
                  </a:lnTo>
                  <a:lnTo>
                    <a:pt x="259" y="1"/>
                  </a:lnTo>
                  <a:lnTo>
                    <a:pt x="247" y="0"/>
                  </a:lnTo>
                  <a:lnTo>
                    <a:pt x="198" y="59"/>
                  </a:lnTo>
                  <a:lnTo>
                    <a:pt x="247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84" name="Freeform 49">
              <a:extLst>
                <a:ext uri="{FF2B5EF4-FFF2-40B4-BE49-F238E27FC236}">
                  <a16:creationId xmlns:a16="http://schemas.microsoft.com/office/drawing/2014/main" id="{6414E9CF-3524-4C04-A72E-5B965C5A0A9E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6473" y="596"/>
              <a:ext cx="191" cy="122"/>
            </a:xfrm>
            <a:custGeom>
              <a:avLst/>
              <a:gdLst>
                <a:gd name="T0" fmla="*/ 982 w 2289"/>
                <a:gd name="T1" fmla="*/ 130 h 1460"/>
                <a:gd name="T2" fmla="*/ 920 w 2289"/>
                <a:gd name="T3" fmla="*/ 214 h 1460"/>
                <a:gd name="T4" fmla="*/ 891 w 2289"/>
                <a:gd name="T5" fmla="*/ 387 h 1460"/>
                <a:gd name="T6" fmla="*/ 936 w 2289"/>
                <a:gd name="T7" fmla="*/ 481 h 1460"/>
                <a:gd name="T8" fmla="*/ 1034 w 2289"/>
                <a:gd name="T9" fmla="*/ 514 h 1460"/>
                <a:gd name="T10" fmla="*/ 1200 w 2289"/>
                <a:gd name="T11" fmla="*/ 464 h 1460"/>
                <a:gd name="T12" fmla="*/ 1394 w 2289"/>
                <a:gd name="T13" fmla="*/ 312 h 1460"/>
                <a:gd name="T14" fmla="*/ 1433 w 2289"/>
                <a:gd name="T15" fmla="*/ 157 h 1460"/>
                <a:gd name="T16" fmla="*/ 1486 w 2289"/>
                <a:gd name="T17" fmla="*/ 59 h 1460"/>
                <a:gd name="T18" fmla="*/ 1544 w 2289"/>
                <a:gd name="T19" fmla="*/ 51 h 1460"/>
                <a:gd name="T20" fmla="*/ 1625 w 2289"/>
                <a:gd name="T21" fmla="*/ 91 h 1460"/>
                <a:gd name="T22" fmla="*/ 1634 w 2289"/>
                <a:gd name="T23" fmla="*/ 139 h 1460"/>
                <a:gd name="T24" fmla="*/ 1565 w 2289"/>
                <a:gd name="T25" fmla="*/ 346 h 1460"/>
                <a:gd name="T26" fmla="*/ 1568 w 2289"/>
                <a:gd name="T27" fmla="*/ 436 h 1460"/>
                <a:gd name="T28" fmla="*/ 1616 w 2289"/>
                <a:gd name="T29" fmla="*/ 424 h 1460"/>
                <a:gd name="T30" fmla="*/ 1755 w 2289"/>
                <a:gd name="T31" fmla="*/ 283 h 1460"/>
                <a:gd name="T32" fmla="*/ 1888 w 2289"/>
                <a:gd name="T33" fmla="*/ 183 h 1460"/>
                <a:gd name="T34" fmla="*/ 1988 w 2289"/>
                <a:gd name="T35" fmla="*/ 199 h 1460"/>
                <a:gd name="T36" fmla="*/ 2063 w 2289"/>
                <a:gd name="T37" fmla="*/ 256 h 1460"/>
                <a:gd name="T38" fmla="*/ 2136 w 2289"/>
                <a:gd name="T39" fmla="*/ 408 h 1460"/>
                <a:gd name="T40" fmla="*/ 2229 w 2289"/>
                <a:gd name="T41" fmla="*/ 531 h 1460"/>
                <a:gd name="T42" fmla="*/ 2287 w 2289"/>
                <a:gd name="T43" fmla="*/ 580 h 1460"/>
                <a:gd name="T44" fmla="*/ 2259 w 2289"/>
                <a:gd name="T45" fmla="*/ 612 h 1460"/>
                <a:gd name="T46" fmla="*/ 2126 w 2289"/>
                <a:gd name="T47" fmla="*/ 583 h 1460"/>
                <a:gd name="T48" fmla="*/ 1973 w 2289"/>
                <a:gd name="T49" fmla="*/ 441 h 1460"/>
                <a:gd name="T50" fmla="*/ 1884 w 2289"/>
                <a:gd name="T51" fmla="*/ 335 h 1460"/>
                <a:gd name="T52" fmla="*/ 1759 w 2289"/>
                <a:gd name="T53" fmla="*/ 434 h 1460"/>
                <a:gd name="T54" fmla="*/ 1620 w 2289"/>
                <a:gd name="T55" fmla="*/ 580 h 1460"/>
                <a:gd name="T56" fmla="*/ 1534 w 2289"/>
                <a:gd name="T57" fmla="*/ 588 h 1460"/>
                <a:gd name="T58" fmla="*/ 1425 w 2289"/>
                <a:gd name="T59" fmla="*/ 523 h 1460"/>
                <a:gd name="T60" fmla="*/ 1351 w 2289"/>
                <a:gd name="T61" fmla="*/ 466 h 1460"/>
                <a:gd name="T62" fmla="*/ 1157 w 2289"/>
                <a:gd name="T63" fmla="*/ 584 h 1460"/>
                <a:gd name="T64" fmla="*/ 993 w 2289"/>
                <a:gd name="T65" fmla="*/ 613 h 1460"/>
                <a:gd name="T66" fmla="*/ 823 w 2289"/>
                <a:gd name="T67" fmla="*/ 555 h 1460"/>
                <a:gd name="T68" fmla="*/ 720 w 2289"/>
                <a:gd name="T69" fmla="*/ 457 h 1460"/>
                <a:gd name="T70" fmla="*/ 448 w 2289"/>
                <a:gd name="T71" fmla="*/ 594 h 1460"/>
                <a:gd name="T72" fmla="*/ 392 w 2289"/>
                <a:gd name="T73" fmla="*/ 862 h 1460"/>
                <a:gd name="T74" fmla="*/ 328 w 2289"/>
                <a:gd name="T75" fmla="*/ 1161 h 1460"/>
                <a:gd name="T76" fmla="*/ 215 w 2289"/>
                <a:gd name="T77" fmla="*/ 1376 h 1460"/>
                <a:gd name="T78" fmla="*/ 114 w 2289"/>
                <a:gd name="T79" fmla="*/ 1448 h 1460"/>
                <a:gd name="T80" fmla="*/ 0 w 2289"/>
                <a:gd name="T81" fmla="*/ 1423 h 1460"/>
                <a:gd name="T82" fmla="*/ 95 w 2289"/>
                <a:gd name="T83" fmla="*/ 1349 h 1460"/>
                <a:gd name="T84" fmla="*/ 163 w 2289"/>
                <a:gd name="T85" fmla="*/ 1228 h 1460"/>
                <a:gd name="T86" fmla="*/ 213 w 2289"/>
                <a:gd name="T87" fmla="*/ 1035 h 1460"/>
                <a:gd name="T88" fmla="*/ 240 w 2289"/>
                <a:gd name="T89" fmla="*/ 617 h 1460"/>
                <a:gd name="T90" fmla="*/ 195 w 2289"/>
                <a:gd name="T91" fmla="*/ 511 h 1460"/>
                <a:gd name="T92" fmla="*/ 92 w 2289"/>
                <a:gd name="T93" fmla="*/ 565 h 1460"/>
                <a:gd name="T94" fmla="*/ 143 w 2289"/>
                <a:gd name="T95" fmla="*/ 433 h 1460"/>
                <a:gd name="T96" fmla="*/ 254 w 2289"/>
                <a:gd name="T97" fmla="*/ 332 h 1460"/>
                <a:gd name="T98" fmla="*/ 297 w 2289"/>
                <a:gd name="T99" fmla="*/ 230 h 1460"/>
                <a:gd name="T100" fmla="*/ 267 w 2289"/>
                <a:gd name="T101" fmla="*/ 178 h 1460"/>
                <a:gd name="T102" fmla="*/ 261 w 2289"/>
                <a:gd name="T103" fmla="*/ 74 h 1460"/>
                <a:gd name="T104" fmla="*/ 335 w 2289"/>
                <a:gd name="T105" fmla="*/ 118 h 1460"/>
                <a:gd name="T106" fmla="*/ 398 w 2289"/>
                <a:gd name="T107" fmla="*/ 108 h 1460"/>
                <a:gd name="T108" fmla="*/ 489 w 2289"/>
                <a:gd name="T109" fmla="*/ 137 h 1460"/>
                <a:gd name="T110" fmla="*/ 505 w 2289"/>
                <a:gd name="T111" fmla="*/ 181 h 1460"/>
                <a:gd name="T112" fmla="*/ 456 w 2289"/>
                <a:gd name="T113" fmla="*/ 322 h 1460"/>
                <a:gd name="T114" fmla="*/ 427 w 2289"/>
                <a:gd name="T115" fmla="*/ 510 h 1460"/>
                <a:gd name="T116" fmla="*/ 690 w 2289"/>
                <a:gd name="T117" fmla="*/ 385 h 1460"/>
                <a:gd name="T118" fmla="*/ 720 w 2289"/>
                <a:gd name="T119" fmla="*/ 256 h 1460"/>
                <a:gd name="T120" fmla="*/ 812 w 2289"/>
                <a:gd name="T121" fmla="*/ 126 h 1460"/>
                <a:gd name="T122" fmla="*/ 957 w 2289"/>
                <a:gd name="T123" fmla="*/ 26 h 1460"/>
                <a:gd name="T124" fmla="*/ 1042 w 2289"/>
                <a:gd name="T125" fmla="*/ 101 h 1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289" h="1460">
                  <a:moveTo>
                    <a:pt x="1042" y="101"/>
                  </a:moveTo>
                  <a:lnTo>
                    <a:pt x="1034" y="101"/>
                  </a:lnTo>
                  <a:lnTo>
                    <a:pt x="1027" y="103"/>
                  </a:lnTo>
                  <a:lnTo>
                    <a:pt x="1020" y="105"/>
                  </a:lnTo>
                  <a:lnTo>
                    <a:pt x="1013" y="109"/>
                  </a:lnTo>
                  <a:lnTo>
                    <a:pt x="1003" y="116"/>
                  </a:lnTo>
                  <a:lnTo>
                    <a:pt x="992" y="122"/>
                  </a:lnTo>
                  <a:lnTo>
                    <a:pt x="982" y="130"/>
                  </a:lnTo>
                  <a:lnTo>
                    <a:pt x="973" y="138"/>
                  </a:lnTo>
                  <a:lnTo>
                    <a:pt x="964" y="147"/>
                  </a:lnTo>
                  <a:lnTo>
                    <a:pt x="956" y="158"/>
                  </a:lnTo>
                  <a:lnTo>
                    <a:pt x="948" y="168"/>
                  </a:lnTo>
                  <a:lnTo>
                    <a:pt x="939" y="178"/>
                  </a:lnTo>
                  <a:lnTo>
                    <a:pt x="932" y="189"/>
                  </a:lnTo>
                  <a:lnTo>
                    <a:pt x="926" y="201"/>
                  </a:lnTo>
                  <a:lnTo>
                    <a:pt x="920" y="214"/>
                  </a:lnTo>
                  <a:lnTo>
                    <a:pt x="914" y="226"/>
                  </a:lnTo>
                  <a:lnTo>
                    <a:pt x="909" y="239"/>
                  </a:lnTo>
                  <a:lnTo>
                    <a:pt x="905" y="253"/>
                  </a:lnTo>
                  <a:lnTo>
                    <a:pt x="901" y="268"/>
                  </a:lnTo>
                  <a:lnTo>
                    <a:pt x="898" y="282"/>
                  </a:lnTo>
                  <a:lnTo>
                    <a:pt x="894" y="294"/>
                  </a:lnTo>
                  <a:lnTo>
                    <a:pt x="890" y="383"/>
                  </a:lnTo>
                  <a:lnTo>
                    <a:pt x="891" y="387"/>
                  </a:lnTo>
                  <a:lnTo>
                    <a:pt x="893" y="401"/>
                  </a:lnTo>
                  <a:lnTo>
                    <a:pt x="898" y="416"/>
                  </a:lnTo>
                  <a:lnTo>
                    <a:pt x="902" y="429"/>
                  </a:lnTo>
                  <a:lnTo>
                    <a:pt x="907" y="441"/>
                  </a:lnTo>
                  <a:lnTo>
                    <a:pt x="913" y="453"/>
                  </a:lnTo>
                  <a:lnTo>
                    <a:pt x="920" y="463"/>
                  </a:lnTo>
                  <a:lnTo>
                    <a:pt x="928" y="472"/>
                  </a:lnTo>
                  <a:lnTo>
                    <a:pt x="936" y="481"/>
                  </a:lnTo>
                  <a:lnTo>
                    <a:pt x="947" y="488"/>
                  </a:lnTo>
                  <a:lnTo>
                    <a:pt x="957" y="495"/>
                  </a:lnTo>
                  <a:lnTo>
                    <a:pt x="968" y="500"/>
                  </a:lnTo>
                  <a:lnTo>
                    <a:pt x="979" y="506"/>
                  </a:lnTo>
                  <a:lnTo>
                    <a:pt x="992" y="510"/>
                  </a:lnTo>
                  <a:lnTo>
                    <a:pt x="1006" y="512"/>
                  </a:lnTo>
                  <a:lnTo>
                    <a:pt x="1019" y="514"/>
                  </a:lnTo>
                  <a:lnTo>
                    <a:pt x="1034" y="514"/>
                  </a:lnTo>
                  <a:lnTo>
                    <a:pt x="1054" y="513"/>
                  </a:lnTo>
                  <a:lnTo>
                    <a:pt x="1073" y="511"/>
                  </a:lnTo>
                  <a:lnTo>
                    <a:pt x="1093" y="507"/>
                  </a:lnTo>
                  <a:lnTo>
                    <a:pt x="1114" y="501"/>
                  </a:lnTo>
                  <a:lnTo>
                    <a:pt x="1135" y="494"/>
                  </a:lnTo>
                  <a:lnTo>
                    <a:pt x="1157" y="485"/>
                  </a:lnTo>
                  <a:lnTo>
                    <a:pt x="1178" y="475"/>
                  </a:lnTo>
                  <a:lnTo>
                    <a:pt x="1200" y="464"/>
                  </a:lnTo>
                  <a:lnTo>
                    <a:pt x="1224" y="449"/>
                  </a:lnTo>
                  <a:lnTo>
                    <a:pt x="1246" y="435"/>
                  </a:lnTo>
                  <a:lnTo>
                    <a:pt x="1271" y="418"/>
                  </a:lnTo>
                  <a:lnTo>
                    <a:pt x="1294" y="400"/>
                  </a:lnTo>
                  <a:lnTo>
                    <a:pt x="1319" y="380"/>
                  </a:lnTo>
                  <a:lnTo>
                    <a:pt x="1343" y="359"/>
                  </a:lnTo>
                  <a:lnTo>
                    <a:pt x="1369" y="336"/>
                  </a:lnTo>
                  <a:lnTo>
                    <a:pt x="1394" y="312"/>
                  </a:lnTo>
                  <a:lnTo>
                    <a:pt x="1395" y="311"/>
                  </a:lnTo>
                  <a:lnTo>
                    <a:pt x="1396" y="309"/>
                  </a:lnTo>
                  <a:lnTo>
                    <a:pt x="1401" y="279"/>
                  </a:lnTo>
                  <a:lnTo>
                    <a:pt x="1407" y="252"/>
                  </a:lnTo>
                  <a:lnTo>
                    <a:pt x="1413" y="227"/>
                  </a:lnTo>
                  <a:lnTo>
                    <a:pt x="1419" y="203"/>
                  </a:lnTo>
                  <a:lnTo>
                    <a:pt x="1425" y="180"/>
                  </a:lnTo>
                  <a:lnTo>
                    <a:pt x="1433" y="157"/>
                  </a:lnTo>
                  <a:lnTo>
                    <a:pt x="1441" y="133"/>
                  </a:lnTo>
                  <a:lnTo>
                    <a:pt x="1450" y="110"/>
                  </a:lnTo>
                  <a:lnTo>
                    <a:pt x="1457" y="96"/>
                  </a:lnTo>
                  <a:lnTo>
                    <a:pt x="1463" y="84"/>
                  </a:lnTo>
                  <a:lnTo>
                    <a:pt x="1470" y="74"/>
                  </a:lnTo>
                  <a:lnTo>
                    <a:pt x="1477" y="65"/>
                  </a:lnTo>
                  <a:lnTo>
                    <a:pt x="1482" y="62"/>
                  </a:lnTo>
                  <a:lnTo>
                    <a:pt x="1486" y="59"/>
                  </a:lnTo>
                  <a:lnTo>
                    <a:pt x="1491" y="55"/>
                  </a:lnTo>
                  <a:lnTo>
                    <a:pt x="1496" y="52"/>
                  </a:lnTo>
                  <a:lnTo>
                    <a:pt x="1501" y="51"/>
                  </a:lnTo>
                  <a:lnTo>
                    <a:pt x="1508" y="49"/>
                  </a:lnTo>
                  <a:lnTo>
                    <a:pt x="1515" y="48"/>
                  </a:lnTo>
                  <a:lnTo>
                    <a:pt x="1521" y="48"/>
                  </a:lnTo>
                  <a:lnTo>
                    <a:pt x="1532" y="49"/>
                  </a:lnTo>
                  <a:lnTo>
                    <a:pt x="1544" y="51"/>
                  </a:lnTo>
                  <a:lnTo>
                    <a:pt x="1557" y="54"/>
                  </a:lnTo>
                  <a:lnTo>
                    <a:pt x="1573" y="59"/>
                  </a:lnTo>
                  <a:lnTo>
                    <a:pt x="1584" y="64"/>
                  </a:lnTo>
                  <a:lnTo>
                    <a:pt x="1594" y="68"/>
                  </a:lnTo>
                  <a:lnTo>
                    <a:pt x="1603" y="73"/>
                  </a:lnTo>
                  <a:lnTo>
                    <a:pt x="1612" y="79"/>
                  </a:lnTo>
                  <a:lnTo>
                    <a:pt x="1619" y="85"/>
                  </a:lnTo>
                  <a:lnTo>
                    <a:pt x="1625" y="91"/>
                  </a:lnTo>
                  <a:lnTo>
                    <a:pt x="1629" y="97"/>
                  </a:lnTo>
                  <a:lnTo>
                    <a:pt x="1633" y="104"/>
                  </a:lnTo>
                  <a:lnTo>
                    <a:pt x="1635" y="110"/>
                  </a:lnTo>
                  <a:lnTo>
                    <a:pt x="1636" y="116"/>
                  </a:lnTo>
                  <a:lnTo>
                    <a:pt x="1636" y="121"/>
                  </a:lnTo>
                  <a:lnTo>
                    <a:pt x="1636" y="127"/>
                  </a:lnTo>
                  <a:lnTo>
                    <a:pt x="1636" y="133"/>
                  </a:lnTo>
                  <a:lnTo>
                    <a:pt x="1634" y="139"/>
                  </a:lnTo>
                  <a:lnTo>
                    <a:pt x="1632" y="145"/>
                  </a:lnTo>
                  <a:lnTo>
                    <a:pt x="1630" y="151"/>
                  </a:lnTo>
                  <a:lnTo>
                    <a:pt x="1614" y="187"/>
                  </a:lnTo>
                  <a:lnTo>
                    <a:pt x="1599" y="222"/>
                  </a:lnTo>
                  <a:lnTo>
                    <a:pt x="1588" y="254"/>
                  </a:lnTo>
                  <a:lnTo>
                    <a:pt x="1579" y="286"/>
                  </a:lnTo>
                  <a:lnTo>
                    <a:pt x="1571" y="317"/>
                  </a:lnTo>
                  <a:lnTo>
                    <a:pt x="1565" y="346"/>
                  </a:lnTo>
                  <a:lnTo>
                    <a:pt x="1562" y="376"/>
                  </a:lnTo>
                  <a:lnTo>
                    <a:pt x="1560" y="406"/>
                  </a:lnTo>
                  <a:lnTo>
                    <a:pt x="1560" y="414"/>
                  </a:lnTo>
                  <a:lnTo>
                    <a:pt x="1561" y="422"/>
                  </a:lnTo>
                  <a:lnTo>
                    <a:pt x="1562" y="426"/>
                  </a:lnTo>
                  <a:lnTo>
                    <a:pt x="1563" y="430"/>
                  </a:lnTo>
                  <a:lnTo>
                    <a:pt x="1565" y="433"/>
                  </a:lnTo>
                  <a:lnTo>
                    <a:pt x="1568" y="436"/>
                  </a:lnTo>
                  <a:lnTo>
                    <a:pt x="1572" y="439"/>
                  </a:lnTo>
                  <a:lnTo>
                    <a:pt x="1576" y="441"/>
                  </a:lnTo>
                  <a:lnTo>
                    <a:pt x="1581" y="442"/>
                  </a:lnTo>
                  <a:lnTo>
                    <a:pt x="1587" y="441"/>
                  </a:lnTo>
                  <a:lnTo>
                    <a:pt x="1593" y="439"/>
                  </a:lnTo>
                  <a:lnTo>
                    <a:pt x="1600" y="435"/>
                  </a:lnTo>
                  <a:lnTo>
                    <a:pt x="1607" y="430"/>
                  </a:lnTo>
                  <a:lnTo>
                    <a:pt x="1616" y="424"/>
                  </a:lnTo>
                  <a:lnTo>
                    <a:pt x="1626" y="414"/>
                  </a:lnTo>
                  <a:lnTo>
                    <a:pt x="1639" y="401"/>
                  </a:lnTo>
                  <a:lnTo>
                    <a:pt x="1653" y="386"/>
                  </a:lnTo>
                  <a:lnTo>
                    <a:pt x="1670" y="369"/>
                  </a:lnTo>
                  <a:lnTo>
                    <a:pt x="1690" y="348"/>
                  </a:lnTo>
                  <a:lnTo>
                    <a:pt x="1710" y="327"/>
                  </a:lnTo>
                  <a:lnTo>
                    <a:pt x="1733" y="306"/>
                  </a:lnTo>
                  <a:lnTo>
                    <a:pt x="1755" y="283"/>
                  </a:lnTo>
                  <a:lnTo>
                    <a:pt x="1778" y="262"/>
                  </a:lnTo>
                  <a:lnTo>
                    <a:pt x="1801" y="242"/>
                  </a:lnTo>
                  <a:lnTo>
                    <a:pt x="1824" y="224"/>
                  </a:lnTo>
                  <a:lnTo>
                    <a:pt x="1845" y="208"/>
                  </a:lnTo>
                  <a:lnTo>
                    <a:pt x="1850" y="204"/>
                  </a:lnTo>
                  <a:lnTo>
                    <a:pt x="1865" y="195"/>
                  </a:lnTo>
                  <a:lnTo>
                    <a:pt x="1880" y="187"/>
                  </a:lnTo>
                  <a:lnTo>
                    <a:pt x="1888" y="183"/>
                  </a:lnTo>
                  <a:lnTo>
                    <a:pt x="1897" y="181"/>
                  </a:lnTo>
                  <a:lnTo>
                    <a:pt x="1906" y="179"/>
                  </a:lnTo>
                  <a:lnTo>
                    <a:pt x="1917" y="178"/>
                  </a:lnTo>
                  <a:lnTo>
                    <a:pt x="1927" y="179"/>
                  </a:lnTo>
                  <a:lnTo>
                    <a:pt x="1937" y="181"/>
                  </a:lnTo>
                  <a:lnTo>
                    <a:pt x="1948" y="183"/>
                  </a:lnTo>
                  <a:lnTo>
                    <a:pt x="1959" y="187"/>
                  </a:lnTo>
                  <a:lnTo>
                    <a:pt x="1988" y="199"/>
                  </a:lnTo>
                  <a:lnTo>
                    <a:pt x="2011" y="212"/>
                  </a:lnTo>
                  <a:lnTo>
                    <a:pt x="2022" y="218"/>
                  </a:lnTo>
                  <a:lnTo>
                    <a:pt x="2030" y="224"/>
                  </a:lnTo>
                  <a:lnTo>
                    <a:pt x="2039" y="230"/>
                  </a:lnTo>
                  <a:lnTo>
                    <a:pt x="2046" y="236"/>
                  </a:lnTo>
                  <a:lnTo>
                    <a:pt x="2052" y="242"/>
                  </a:lnTo>
                  <a:lnTo>
                    <a:pt x="2058" y="249"/>
                  </a:lnTo>
                  <a:lnTo>
                    <a:pt x="2063" y="256"/>
                  </a:lnTo>
                  <a:lnTo>
                    <a:pt x="2069" y="263"/>
                  </a:lnTo>
                  <a:lnTo>
                    <a:pt x="2077" y="278"/>
                  </a:lnTo>
                  <a:lnTo>
                    <a:pt x="2084" y="294"/>
                  </a:lnTo>
                  <a:lnTo>
                    <a:pt x="2094" y="320"/>
                  </a:lnTo>
                  <a:lnTo>
                    <a:pt x="2104" y="343"/>
                  </a:lnTo>
                  <a:lnTo>
                    <a:pt x="2115" y="366"/>
                  </a:lnTo>
                  <a:lnTo>
                    <a:pt x="2126" y="387"/>
                  </a:lnTo>
                  <a:lnTo>
                    <a:pt x="2136" y="408"/>
                  </a:lnTo>
                  <a:lnTo>
                    <a:pt x="2147" y="427"/>
                  </a:lnTo>
                  <a:lnTo>
                    <a:pt x="2158" y="444"/>
                  </a:lnTo>
                  <a:lnTo>
                    <a:pt x="2169" y="462"/>
                  </a:lnTo>
                  <a:lnTo>
                    <a:pt x="2181" y="478"/>
                  </a:lnTo>
                  <a:lnTo>
                    <a:pt x="2192" y="492"/>
                  </a:lnTo>
                  <a:lnTo>
                    <a:pt x="2204" y="507"/>
                  </a:lnTo>
                  <a:lnTo>
                    <a:pt x="2216" y="519"/>
                  </a:lnTo>
                  <a:lnTo>
                    <a:pt x="2229" y="531"/>
                  </a:lnTo>
                  <a:lnTo>
                    <a:pt x="2241" y="541"/>
                  </a:lnTo>
                  <a:lnTo>
                    <a:pt x="2253" y="552"/>
                  </a:lnTo>
                  <a:lnTo>
                    <a:pt x="2266" y="560"/>
                  </a:lnTo>
                  <a:lnTo>
                    <a:pt x="2273" y="564"/>
                  </a:lnTo>
                  <a:lnTo>
                    <a:pt x="2278" y="568"/>
                  </a:lnTo>
                  <a:lnTo>
                    <a:pt x="2282" y="572"/>
                  </a:lnTo>
                  <a:lnTo>
                    <a:pt x="2285" y="576"/>
                  </a:lnTo>
                  <a:lnTo>
                    <a:pt x="2287" y="580"/>
                  </a:lnTo>
                  <a:lnTo>
                    <a:pt x="2289" y="584"/>
                  </a:lnTo>
                  <a:lnTo>
                    <a:pt x="2289" y="588"/>
                  </a:lnTo>
                  <a:lnTo>
                    <a:pt x="2289" y="592"/>
                  </a:lnTo>
                  <a:lnTo>
                    <a:pt x="2286" y="597"/>
                  </a:lnTo>
                  <a:lnTo>
                    <a:pt x="2282" y="602"/>
                  </a:lnTo>
                  <a:lnTo>
                    <a:pt x="2276" y="606"/>
                  </a:lnTo>
                  <a:lnTo>
                    <a:pt x="2267" y="609"/>
                  </a:lnTo>
                  <a:lnTo>
                    <a:pt x="2259" y="612"/>
                  </a:lnTo>
                  <a:lnTo>
                    <a:pt x="2249" y="613"/>
                  </a:lnTo>
                  <a:lnTo>
                    <a:pt x="2238" y="614"/>
                  </a:lnTo>
                  <a:lnTo>
                    <a:pt x="2226" y="614"/>
                  </a:lnTo>
                  <a:lnTo>
                    <a:pt x="2205" y="611"/>
                  </a:lnTo>
                  <a:lnTo>
                    <a:pt x="2186" y="607"/>
                  </a:lnTo>
                  <a:lnTo>
                    <a:pt x="2165" y="601"/>
                  </a:lnTo>
                  <a:lnTo>
                    <a:pt x="2145" y="592"/>
                  </a:lnTo>
                  <a:lnTo>
                    <a:pt x="2126" y="583"/>
                  </a:lnTo>
                  <a:lnTo>
                    <a:pt x="2106" y="571"/>
                  </a:lnTo>
                  <a:lnTo>
                    <a:pt x="2086" y="558"/>
                  </a:lnTo>
                  <a:lnTo>
                    <a:pt x="2066" y="543"/>
                  </a:lnTo>
                  <a:lnTo>
                    <a:pt x="2047" y="526"/>
                  </a:lnTo>
                  <a:lnTo>
                    <a:pt x="2029" y="508"/>
                  </a:lnTo>
                  <a:lnTo>
                    <a:pt x="2009" y="487"/>
                  </a:lnTo>
                  <a:lnTo>
                    <a:pt x="1991" y="465"/>
                  </a:lnTo>
                  <a:lnTo>
                    <a:pt x="1973" y="441"/>
                  </a:lnTo>
                  <a:lnTo>
                    <a:pt x="1954" y="416"/>
                  </a:lnTo>
                  <a:lnTo>
                    <a:pt x="1937" y="388"/>
                  </a:lnTo>
                  <a:lnTo>
                    <a:pt x="1920" y="360"/>
                  </a:lnTo>
                  <a:lnTo>
                    <a:pt x="1913" y="351"/>
                  </a:lnTo>
                  <a:lnTo>
                    <a:pt x="1906" y="344"/>
                  </a:lnTo>
                  <a:lnTo>
                    <a:pt x="1899" y="339"/>
                  </a:lnTo>
                  <a:lnTo>
                    <a:pt x="1892" y="336"/>
                  </a:lnTo>
                  <a:lnTo>
                    <a:pt x="1884" y="335"/>
                  </a:lnTo>
                  <a:lnTo>
                    <a:pt x="1875" y="335"/>
                  </a:lnTo>
                  <a:lnTo>
                    <a:pt x="1867" y="338"/>
                  </a:lnTo>
                  <a:lnTo>
                    <a:pt x="1857" y="343"/>
                  </a:lnTo>
                  <a:lnTo>
                    <a:pt x="1838" y="358"/>
                  </a:lnTo>
                  <a:lnTo>
                    <a:pt x="1821" y="372"/>
                  </a:lnTo>
                  <a:lnTo>
                    <a:pt x="1804" y="387"/>
                  </a:lnTo>
                  <a:lnTo>
                    <a:pt x="1789" y="402"/>
                  </a:lnTo>
                  <a:lnTo>
                    <a:pt x="1759" y="434"/>
                  </a:lnTo>
                  <a:lnTo>
                    <a:pt x="1730" y="468"/>
                  </a:lnTo>
                  <a:lnTo>
                    <a:pt x="1712" y="488"/>
                  </a:lnTo>
                  <a:lnTo>
                    <a:pt x="1692" y="511"/>
                  </a:lnTo>
                  <a:lnTo>
                    <a:pt x="1671" y="535"/>
                  </a:lnTo>
                  <a:lnTo>
                    <a:pt x="1647" y="560"/>
                  </a:lnTo>
                  <a:lnTo>
                    <a:pt x="1638" y="568"/>
                  </a:lnTo>
                  <a:lnTo>
                    <a:pt x="1629" y="574"/>
                  </a:lnTo>
                  <a:lnTo>
                    <a:pt x="1620" y="580"/>
                  </a:lnTo>
                  <a:lnTo>
                    <a:pt x="1611" y="585"/>
                  </a:lnTo>
                  <a:lnTo>
                    <a:pt x="1600" y="588"/>
                  </a:lnTo>
                  <a:lnTo>
                    <a:pt x="1590" y="591"/>
                  </a:lnTo>
                  <a:lnTo>
                    <a:pt x="1580" y="592"/>
                  </a:lnTo>
                  <a:lnTo>
                    <a:pt x="1569" y="593"/>
                  </a:lnTo>
                  <a:lnTo>
                    <a:pt x="1557" y="592"/>
                  </a:lnTo>
                  <a:lnTo>
                    <a:pt x="1545" y="590"/>
                  </a:lnTo>
                  <a:lnTo>
                    <a:pt x="1534" y="588"/>
                  </a:lnTo>
                  <a:lnTo>
                    <a:pt x="1522" y="584"/>
                  </a:lnTo>
                  <a:lnTo>
                    <a:pt x="1509" y="579"/>
                  </a:lnTo>
                  <a:lnTo>
                    <a:pt x="1495" y="573"/>
                  </a:lnTo>
                  <a:lnTo>
                    <a:pt x="1482" y="566"/>
                  </a:lnTo>
                  <a:lnTo>
                    <a:pt x="1469" y="558"/>
                  </a:lnTo>
                  <a:lnTo>
                    <a:pt x="1452" y="546"/>
                  </a:lnTo>
                  <a:lnTo>
                    <a:pt x="1438" y="535"/>
                  </a:lnTo>
                  <a:lnTo>
                    <a:pt x="1425" y="523"/>
                  </a:lnTo>
                  <a:lnTo>
                    <a:pt x="1414" y="510"/>
                  </a:lnTo>
                  <a:lnTo>
                    <a:pt x="1404" y="495"/>
                  </a:lnTo>
                  <a:lnTo>
                    <a:pt x="1397" y="480"/>
                  </a:lnTo>
                  <a:lnTo>
                    <a:pt x="1391" y="464"/>
                  </a:lnTo>
                  <a:lnTo>
                    <a:pt x="1387" y="446"/>
                  </a:lnTo>
                  <a:lnTo>
                    <a:pt x="1385" y="437"/>
                  </a:lnTo>
                  <a:lnTo>
                    <a:pt x="1378" y="443"/>
                  </a:lnTo>
                  <a:lnTo>
                    <a:pt x="1351" y="466"/>
                  </a:lnTo>
                  <a:lnTo>
                    <a:pt x="1319" y="491"/>
                  </a:lnTo>
                  <a:lnTo>
                    <a:pt x="1299" y="506"/>
                  </a:lnTo>
                  <a:lnTo>
                    <a:pt x="1279" y="520"/>
                  </a:lnTo>
                  <a:lnTo>
                    <a:pt x="1257" y="534"/>
                  </a:lnTo>
                  <a:lnTo>
                    <a:pt x="1233" y="547"/>
                  </a:lnTo>
                  <a:lnTo>
                    <a:pt x="1209" y="561"/>
                  </a:lnTo>
                  <a:lnTo>
                    <a:pt x="1183" y="573"/>
                  </a:lnTo>
                  <a:lnTo>
                    <a:pt x="1157" y="584"/>
                  </a:lnTo>
                  <a:lnTo>
                    <a:pt x="1130" y="594"/>
                  </a:lnTo>
                  <a:lnTo>
                    <a:pt x="1103" y="603"/>
                  </a:lnTo>
                  <a:lnTo>
                    <a:pt x="1074" y="609"/>
                  </a:lnTo>
                  <a:lnTo>
                    <a:pt x="1060" y="611"/>
                  </a:lnTo>
                  <a:lnTo>
                    <a:pt x="1045" y="613"/>
                  </a:lnTo>
                  <a:lnTo>
                    <a:pt x="1031" y="613"/>
                  </a:lnTo>
                  <a:lnTo>
                    <a:pt x="1017" y="614"/>
                  </a:lnTo>
                  <a:lnTo>
                    <a:pt x="993" y="613"/>
                  </a:lnTo>
                  <a:lnTo>
                    <a:pt x="970" y="610"/>
                  </a:lnTo>
                  <a:lnTo>
                    <a:pt x="948" y="606"/>
                  </a:lnTo>
                  <a:lnTo>
                    <a:pt x="925" y="601"/>
                  </a:lnTo>
                  <a:lnTo>
                    <a:pt x="904" y="593"/>
                  </a:lnTo>
                  <a:lnTo>
                    <a:pt x="882" y="585"/>
                  </a:lnTo>
                  <a:lnTo>
                    <a:pt x="862" y="576"/>
                  </a:lnTo>
                  <a:lnTo>
                    <a:pt x="842" y="566"/>
                  </a:lnTo>
                  <a:lnTo>
                    <a:pt x="823" y="555"/>
                  </a:lnTo>
                  <a:lnTo>
                    <a:pt x="806" y="542"/>
                  </a:lnTo>
                  <a:lnTo>
                    <a:pt x="788" y="530"/>
                  </a:lnTo>
                  <a:lnTo>
                    <a:pt x="773" y="517"/>
                  </a:lnTo>
                  <a:lnTo>
                    <a:pt x="759" y="503"/>
                  </a:lnTo>
                  <a:lnTo>
                    <a:pt x="746" y="489"/>
                  </a:lnTo>
                  <a:lnTo>
                    <a:pt x="733" y="475"/>
                  </a:lnTo>
                  <a:lnTo>
                    <a:pt x="723" y="461"/>
                  </a:lnTo>
                  <a:lnTo>
                    <a:pt x="720" y="457"/>
                  </a:lnTo>
                  <a:lnTo>
                    <a:pt x="716" y="459"/>
                  </a:lnTo>
                  <a:lnTo>
                    <a:pt x="673" y="477"/>
                  </a:lnTo>
                  <a:lnTo>
                    <a:pt x="632" y="496"/>
                  </a:lnTo>
                  <a:lnTo>
                    <a:pt x="593" y="516"/>
                  </a:lnTo>
                  <a:lnTo>
                    <a:pt x="555" y="535"/>
                  </a:lnTo>
                  <a:lnTo>
                    <a:pt x="517" y="556"/>
                  </a:lnTo>
                  <a:lnTo>
                    <a:pt x="481" y="575"/>
                  </a:lnTo>
                  <a:lnTo>
                    <a:pt x="448" y="594"/>
                  </a:lnTo>
                  <a:lnTo>
                    <a:pt x="414" y="615"/>
                  </a:lnTo>
                  <a:lnTo>
                    <a:pt x="412" y="616"/>
                  </a:lnTo>
                  <a:lnTo>
                    <a:pt x="412" y="619"/>
                  </a:lnTo>
                  <a:lnTo>
                    <a:pt x="408" y="683"/>
                  </a:lnTo>
                  <a:lnTo>
                    <a:pt x="404" y="752"/>
                  </a:lnTo>
                  <a:lnTo>
                    <a:pt x="401" y="787"/>
                  </a:lnTo>
                  <a:lnTo>
                    <a:pt x="397" y="824"/>
                  </a:lnTo>
                  <a:lnTo>
                    <a:pt x="392" y="862"/>
                  </a:lnTo>
                  <a:lnTo>
                    <a:pt x="387" y="900"/>
                  </a:lnTo>
                  <a:lnTo>
                    <a:pt x="381" y="937"/>
                  </a:lnTo>
                  <a:lnTo>
                    <a:pt x="374" y="975"/>
                  </a:lnTo>
                  <a:lnTo>
                    <a:pt x="367" y="1013"/>
                  </a:lnTo>
                  <a:lnTo>
                    <a:pt x="359" y="1051"/>
                  </a:lnTo>
                  <a:lnTo>
                    <a:pt x="350" y="1088"/>
                  </a:lnTo>
                  <a:lnTo>
                    <a:pt x="340" y="1125"/>
                  </a:lnTo>
                  <a:lnTo>
                    <a:pt x="328" y="1161"/>
                  </a:lnTo>
                  <a:lnTo>
                    <a:pt x="316" y="1196"/>
                  </a:lnTo>
                  <a:lnTo>
                    <a:pt x="304" y="1227"/>
                  </a:lnTo>
                  <a:lnTo>
                    <a:pt x="291" y="1257"/>
                  </a:lnTo>
                  <a:lnTo>
                    <a:pt x="276" y="1285"/>
                  </a:lnTo>
                  <a:lnTo>
                    <a:pt x="262" y="1311"/>
                  </a:lnTo>
                  <a:lnTo>
                    <a:pt x="247" y="1334"/>
                  </a:lnTo>
                  <a:lnTo>
                    <a:pt x="231" y="1357"/>
                  </a:lnTo>
                  <a:lnTo>
                    <a:pt x="215" y="1376"/>
                  </a:lnTo>
                  <a:lnTo>
                    <a:pt x="199" y="1394"/>
                  </a:lnTo>
                  <a:lnTo>
                    <a:pt x="180" y="1409"/>
                  </a:lnTo>
                  <a:lnTo>
                    <a:pt x="163" y="1423"/>
                  </a:lnTo>
                  <a:lnTo>
                    <a:pt x="153" y="1429"/>
                  </a:lnTo>
                  <a:lnTo>
                    <a:pt x="144" y="1434"/>
                  </a:lnTo>
                  <a:lnTo>
                    <a:pt x="135" y="1439"/>
                  </a:lnTo>
                  <a:lnTo>
                    <a:pt x="124" y="1444"/>
                  </a:lnTo>
                  <a:lnTo>
                    <a:pt x="114" y="1448"/>
                  </a:lnTo>
                  <a:lnTo>
                    <a:pt x="105" y="1451"/>
                  </a:lnTo>
                  <a:lnTo>
                    <a:pt x="95" y="1454"/>
                  </a:lnTo>
                  <a:lnTo>
                    <a:pt x="85" y="1456"/>
                  </a:lnTo>
                  <a:lnTo>
                    <a:pt x="73" y="1458"/>
                  </a:lnTo>
                  <a:lnTo>
                    <a:pt x="63" y="1459"/>
                  </a:lnTo>
                  <a:lnTo>
                    <a:pt x="52" y="1460"/>
                  </a:lnTo>
                  <a:lnTo>
                    <a:pt x="42" y="1460"/>
                  </a:lnTo>
                  <a:lnTo>
                    <a:pt x="0" y="1423"/>
                  </a:lnTo>
                  <a:lnTo>
                    <a:pt x="22" y="1384"/>
                  </a:lnTo>
                  <a:lnTo>
                    <a:pt x="34" y="1383"/>
                  </a:lnTo>
                  <a:lnTo>
                    <a:pt x="44" y="1381"/>
                  </a:lnTo>
                  <a:lnTo>
                    <a:pt x="55" y="1377"/>
                  </a:lnTo>
                  <a:lnTo>
                    <a:pt x="65" y="1372"/>
                  </a:lnTo>
                  <a:lnTo>
                    <a:pt x="75" y="1366"/>
                  </a:lnTo>
                  <a:lnTo>
                    <a:pt x="86" y="1358"/>
                  </a:lnTo>
                  <a:lnTo>
                    <a:pt x="95" y="1349"/>
                  </a:lnTo>
                  <a:lnTo>
                    <a:pt x="104" y="1337"/>
                  </a:lnTo>
                  <a:lnTo>
                    <a:pt x="113" y="1326"/>
                  </a:lnTo>
                  <a:lnTo>
                    <a:pt x="122" y="1313"/>
                  </a:lnTo>
                  <a:lnTo>
                    <a:pt x="132" y="1298"/>
                  </a:lnTo>
                  <a:lnTo>
                    <a:pt x="140" y="1282"/>
                  </a:lnTo>
                  <a:lnTo>
                    <a:pt x="148" y="1265"/>
                  </a:lnTo>
                  <a:lnTo>
                    <a:pt x="156" y="1248"/>
                  </a:lnTo>
                  <a:lnTo>
                    <a:pt x="163" y="1228"/>
                  </a:lnTo>
                  <a:lnTo>
                    <a:pt x="171" y="1208"/>
                  </a:lnTo>
                  <a:lnTo>
                    <a:pt x="177" y="1186"/>
                  </a:lnTo>
                  <a:lnTo>
                    <a:pt x="185" y="1164"/>
                  </a:lnTo>
                  <a:lnTo>
                    <a:pt x="191" y="1140"/>
                  </a:lnTo>
                  <a:lnTo>
                    <a:pt x="197" y="1115"/>
                  </a:lnTo>
                  <a:lnTo>
                    <a:pt x="203" y="1089"/>
                  </a:lnTo>
                  <a:lnTo>
                    <a:pt x="208" y="1063"/>
                  </a:lnTo>
                  <a:lnTo>
                    <a:pt x="213" y="1035"/>
                  </a:lnTo>
                  <a:lnTo>
                    <a:pt x="217" y="1008"/>
                  </a:lnTo>
                  <a:lnTo>
                    <a:pt x="225" y="949"/>
                  </a:lnTo>
                  <a:lnTo>
                    <a:pt x="231" y="885"/>
                  </a:lnTo>
                  <a:lnTo>
                    <a:pt x="237" y="820"/>
                  </a:lnTo>
                  <a:lnTo>
                    <a:pt x="239" y="752"/>
                  </a:lnTo>
                  <a:lnTo>
                    <a:pt x="240" y="738"/>
                  </a:lnTo>
                  <a:lnTo>
                    <a:pt x="240" y="620"/>
                  </a:lnTo>
                  <a:lnTo>
                    <a:pt x="240" y="617"/>
                  </a:lnTo>
                  <a:lnTo>
                    <a:pt x="239" y="585"/>
                  </a:lnTo>
                  <a:lnTo>
                    <a:pt x="238" y="553"/>
                  </a:lnTo>
                  <a:lnTo>
                    <a:pt x="236" y="519"/>
                  </a:lnTo>
                  <a:lnTo>
                    <a:pt x="235" y="485"/>
                  </a:lnTo>
                  <a:lnTo>
                    <a:pt x="234" y="470"/>
                  </a:lnTo>
                  <a:lnTo>
                    <a:pt x="224" y="481"/>
                  </a:lnTo>
                  <a:lnTo>
                    <a:pt x="210" y="496"/>
                  </a:lnTo>
                  <a:lnTo>
                    <a:pt x="195" y="511"/>
                  </a:lnTo>
                  <a:lnTo>
                    <a:pt x="176" y="525"/>
                  </a:lnTo>
                  <a:lnTo>
                    <a:pt x="157" y="538"/>
                  </a:lnTo>
                  <a:lnTo>
                    <a:pt x="147" y="544"/>
                  </a:lnTo>
                  <a:lnTo>
                    <a:pt x="136" y="549"/>
                  </a:lnTo>
                  <a:lnTo>
                    <a:pt x="125" y="555"/>
                  </a:lnTo>
                  <a:lnTo>
                    <a:pt x="114" y="559"/>
                  </a:lnTo>
                  <a:lnTo>
                    <a:pt x="103" y="562"/>
                  </a:lnTo>
                  <a:lnTo>
                    <a:pt x="92" y="565"/>
                  </a:lnTo>
                  <a:lnTo>
                    <a:pt x="80" y="567"/>
                  </a:lnTo>
                  <a:lnTo>
                    <a:pt x="68" y="568"/>
                  </a:lnTo>
                  <a:lnTo>
                    <a:pt x="27" y="514"/>
                  </a:lnTo>
                  <a:lnTo>
                    <a:pt x="86" y="449"/>
                  </a:lnTo>
                  <a:lnTo>
                    <a:pt x="99" y="448"/>
                  </a:lnTo>
                  <a:lnTo>
                    <a:pt x="113" y="445"/>
                  </a:lnTo>
                  <a:lnTo>
                    <a:pt x="128" y="440"/>
                  </a:lnTo>
                  <a:lnTo>
                    <a:pt x="143" y="433"/>
                  </a:lnTo>
                  <a:lnTo>
                    <a:pt x="158" y="425"/>
                  </a:lnTo>
                  <a:lnTo>
                    <a:pt x="172" y="415"/>
                  </a:lnTo>
                  <a:lnTo>
                    <a:pt x="188" y="402"/>
                  </a:lnTo>
                  <a:lnTo>
                    <a:pt x="202" y="390"/>
                  </a:lnTo>
                  <a:lnTo>
                    <a:pt x="216" y="377"/>
                  </a:lnTo>
                  <a:lnTo>
                    <a:pt x="229" y="363"/>
                  </a:lnTo>
                  <a:lnTo>
                    <a:pt x="242" y="347"/>
                  </a:lnTo>
                  <a:lnTo>
                    <a:pt x="254" y="332"/>
                  </a:lnTo>
                  <a:lnTo>
                    <a:pt x="265" y="316"/>
                  </a:lnTo>
                  <a:lnTo>
                    <a:pt x="274" y="300"/>
                  </a:lnTo>
                  <a:lnTo>
                    <a:pt x="284" y="285"/>
                  </a:lnTo>
                  <a:lnTo>
                    <a:pt x="291" y="269"/>
                  </a:lnTo>
                  <a:lnTo>
                    <a:pt x="294" y="260"/>
                  </a:lnTo>
                  <a:lnTo>
                    <a:pt x="296" y="249"/>
                  </a:lnTo>
                  <a:lnTo>
                    <a:pt x="297" y="240"/>
                  </a:lnTo>
                  <a:lnTo>
                    <a:pt x="297" y="230"/>
                  </a:lnTo>
                  <a:lnTo>
                    <a:pt x="296" y="221"/>
                  </a:lnTo>
                  <a:lnTo>
                    <a:pt x="293" y="212"/>
                  </a:lnTo>
                  <a:lnTo>
                    <a:pt x="290" y="202"/>
                  </a:lnTo>
                  <a:lnTo>
                    <a:pt x="285" y="194"/>
                  </a:lnTo>
                  <a:lnTo>
                    <a:pt x="281" y="189"/>
                  </a:lnTo>
                  <a:lnTo>
                    <a:pt x="277" y="185"/>
                  </a:lnTo>
                  <a:lnTo>
                    <a:pt x="272" y="181"/>
                  </a:lnTo>
                  <a:lnTo>
                    <a:pt x="267" y="178"/>
                  </a:lnTo>
                  <a:lnTo>
                    <a:pt x="263" y="175"/>
                  </a:lnTo>
                  <a:lnTo>
                    <a:pt x="257" y="174"/>
                  </a:lnTo>
                  <a:lnTo>
                    <a:pt x="252" y="172"/>
                  </a:lnTo>
                  <a:lnTo>
                    <a:pt x="247" y="172"/>
                  </a:lnTo>
                  <a:lnTo>
                    <a:pt x="193" y="124"/>
                  </a:lnTo>
                  <a:lnTo>
                    <a:pt x="237" y="72"/>
                  </a:lnTo>
                  <a:lnTo>
                    <a:pt x="250" y="73"/>
                  </a:lnTo>
                  <a:lnTo>
                    <a:pt x="261" y="74"/>
                  </a:lnTo>
                  <a:lnTo>
                    <a:pt x="272" y="77"/>
                  </a:lnTo>
                  <a:lnTo>
                    <a:pt x="282" y="80"/>
                  </a:lnTo>
                  <a:lnTo>
                    <a:pt x="292" y="84"/>
                  </a:lnTo>
                  <a:lnTo>
                    <a:pt x="301" y="89"/>
                  </a:lnTo>
                  <a:lnTo>
                    <a:pt x="308" y="94"/>
                  </a:lnTo>
                  <a:lnTo>
                    <a:pt x="315" y="99"/>
                  </a:lnTo>
                  <a:lnTo>
                    <a:pt x="326" y="109"/>
                  </a:lnTo>
                  <a:lnTo>
                    <a:pt x="335" y="118"/>
                  </a:lnTo>
                  <a:lnTo>
                    <a:pt x="340" y="124"/>
                  </a:lnTo>
                  <a:lnTo>
                    <a:pt x="342" y="127"/>
                  </a:lnTo>
                  <a:lnTo>
                    <a:pt x="345" y="132"/>
                  </a:lnTo>
                  <a:lnTo>
                    <a:pt x="350" y="128"/>
                  </a:lnTo>
                  <a:lnTo>
                    <a:pt x="361" y="120"/>
                  </a:lnTo>
                  <a:lnTo>
                    <a:pt x="372" y="114"/>
                  </a:lnTo>
                  <a:lnTo>
                    <a:pt x="386" y="110"/>
                  </a:lnTo>
                  <a:lnTo>
                    <a:pt x="398" y="108"/>
                  </a:lnTo>
                  <a:lnTo>
                    <a:pt x="412" y="106"/>
                  </a:lnTo>
                  <a:lnTo>
                    <a:pt x="425" y="109"/>
                  </a:lnTo>
                  <a:lnTo>
                    <a:pt x="440" y="112"/>
                  </a:lnTo>
                  <a:lnTo>
                    <a:pt x="454" y="118"/>
                  </a:lnTo>
                  <a:lnTo>
                    <a:pt x="464" y="123"/>
                  </a:lnTo>
                  <a:lnTo>
                    <a:pt x="473" y="127"/>
                  </a:lnTo>
                  <a:lnTo>
                    <a:pt x="481" y="132"/>
                  </a:lnTo>
                  <a:lnTo>
                    <a:pt x="489" y="137"/>
                  </a:lnTo>
                  <a:lnTo>
                    <a:pt x="494" y="141"/>
                  </a:lnTo>
                  <a:lnTo>
                    <a:pt x="498" y="146"/>
                  </a:lnTo>
                  <a:lnTo>
                    <a:pt x="502" y="151"/>
                  </a:lnTo>
                  <a:lnTo>
                    <a:pt x="504" y="157"/>
                  </a:lnTo>
                  <a:lnTo>
                    <a:pt x="505" y="162"/>
                  </a:lnTo>
                  <a:lnTo>
                    <a:pt x="506" y="168"/>
                  </a:lnTo>
                  <a:lnTo>
                    <a:pt x="506" y="174"/>
                  </a:lnTo>
                  <a:lnTo>
                    <a:pt x="505" y="181"/>
                  </a:lnTo>
                  <a:lnTo>
                    <a:pt x="504" y="188"/>
                  </a:lnTo>
                  <a:lnTo>
                    <a:pt x="501" y="196"/>
                  </a:lnTo>
                  <a:lnTo>
                    <a:pt x="498" y="206"/>
                  </a:lnTo>
                  <a:lnTo>
                    <a:pt x="494" y="215"/>
                  </a:lnTo>
                  <a:lnTo>
                    <a:pt x="485" y="233"/>
                  </a:lnTo>
                  <a:lnTo>
                    <a:pt x="476" y="258"/>
                  </a:lnTo>
                  <a:lnTo>
                    <a:pt x="466" y="287"/>
                  </a:lnTo>
                  <a:lnTo>
                    <a:pt x="456" y="322"/>
                  </a:lnTo>
                  <a:lnTo>
                    <a:pt x="445" y="362"/>
                  </a:lnTo>
                  <a:lnTo>
                    <a:pt x="435" y="406"/>
                  </a:lnTo>
                  <a:lnTo>
                    <a:pt x="430" y="429"/>
                  </a:lnTo>
                  <a:lnTo>
                    <a:pt x="426" y="454"/>
                  </a:lnTo>
                  <a:lnTo>
                    <a:pt x="422" y="478"/>
                  </a:lnTo>
                  <a:lnTo>
                    <a:pt x="419" y="504"/>
                  </a:lnTo>
                  <a:lnTo>
                    <a:pt x="418" y="515"/>
                  </a:lnTo>
                  <a:lnTo>
                    <a:pt x="427" y="510"/>
                  </a:lnTo>
                  <a:lnTo>
                    <a:pt x="464" y="490"/>
                  </a:lnTo>
                  <a:lnTo>
                    <a:pt x="501" y="472"/>
                  </a:lnTo>
                  <a:lnTo>
                    <a:pt x="536" y="455"/>
                  </a:lnTo>
                  <a:lnTo>
                    <a:pt x="571" y="438"/>
                  </a:lnTo>
                  <a:lnTo>
                    <a:pt x="604" y="423"/>
                  </a:lnTo>
                  <a:lnTo>
                    <a:pt x="635" y="410"/>
                  </a:lnTo>
                  <a:lnTo>
                    <a:pt x="664" y="396"/>
                  </a:lnTo>
                  <a:lnTo>
                    <a:pt x="690" y="385"/>
                  </a:lnTo>
                  <a:lnTo>
                    <a:pt x="694" y="383"/>
                  </a:lnTo>
                  <a:lnTo>
                    <a:pt x="694" y="380"/>
                  </a:lnTo>
                  <a:lnTo>
                    <a:pt x="695" y="358"/>
                  </a:lnTo>
                  <a:lnTo>
                    <a:pt x="697" y="335"/>
                  </a:lnTo>
                  <a:lnTo>
                    <a:pt x="701" y="315"/>
                  </a:lnTo>
                  <a:lnTo>
                    <a:pt x="706" y="294"/>
                  </a:lnTo>
                  <a:lnTo>
                    <a:pt x="712" y="274"/>
                  </a:lnTo>
                  <a:lnTo>
                    <a:pt x="720" y="256"/>
                  </a:lnTo>
                  <a:lnTo>
                    <a:pt x="728" y="236"/>
                  </a:lnTo>
                  <a:lnTo>
                    <a:pt x="737" y="219"/>
                  </a:lnTo>
                  <a:lnTo>
                    <a:pt x="749" y="201"/>
                  </a:lnTo>
                  <a:lnTo>
                    <a:pt x="760" y="185"/>
                  </a:lnTo>
                  <a:lnTo>
                    <a:pt x="772" y="169"/>
                  </a:lnTo>
                  <a:lnTo>
                    <a:pt x="784" y="153"/>
                  </a:lnTo>
                  <a:lnTo>
                    <a:pt x="798" y="139"/>
                  </a:lnTo>
                  <a:lnTo>
                    <a:pt x="812" y="126"/>
                  </a:lnTo>
                  <a:lnTo>
                    <a:pt x="826" y="113"/>
                  </a:lnTo>
                  <a:lnTo>
                    <a:pt x="840" y="99"/>
                  </a:lnTo>
                  <a:lnTo>
                    <a:pt x="855" y="88"/>
                  </a:lnTo>
                  <a:lnTo>
                    <a:pt x="870" y="77"/>
                  </a:lnTo>
                  <a:lnTo>
                    <a:pt x="884" y="67"/>
                  </a:lnTo>
                  <a:lnTo>
                    <a:pt x="900" y="58"/>
                  </a:lnTo>
                  <a:lnTo>
                    <a:pt x="928" y="40"/>
                  </a:lnTo>
                  <a:lnTo>
                    <a:pt x="957" y="26"/>
                  </a:lnTo>
                  <a:lnTo>
                    <a:pt x="982" y="15"/>
                  </a:lnTo>
                  <a:lnTo>
                    <a:pt x="1006" y="7"/>
                  </a:lnTo>
                  <a:lnTo>
                    <a:pt x="1017" y="4"/>
                  </a:lnTo>
                  <a:lnTo>
                    <a:pt x="1026" y="2"/>
                  </a:lnTo>
                  <a:lnTo>
                    <a:pt x="1035" y="1"/>
                  </a:lnTo>
                  <a:lnTo>
                    <a:pt x="1042" y="0"/>
                  </a:lnTo>
                  <a:lnTo>
                    <a:pt x="1091" y="53"/>
                  </a:lnTo>
                  <a:lnTo>
                    <a:pt x="1042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85" name="Freeform 50">
              <a:extLst>
                <a:ext uri="{FF2B5EF4-FFF2-40B4-BE49-F238E27FC236}">
                  <a16:creationId xmlns:a16="http://schemas.microsoft.com/office/drawing/2014/main" id="{F783E8A5-9737-4609-AE81-606E44C303B5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7147" y="571"/>
              <a:ext cx="17" cy="15"/>
            </a:xfrm>
            <a:custGeom>
              <a:avLst/>
              <a:gdLst>
                <a:gd name="T0" fmla="*/ 44 w 202"/>
                <a:gd name="T1" fmla="*/ 0 h 178"/>
                <a:gd name="T2" fmla="*/ 32 w 202"/>
                <a:gd name="T3" fmla="*/ 1 h 178"/>
                <a:gd name="T4" fmla="*/ 21 w 202"/>
                <a:gd name="T5" fmla="*/ 3 h 178"/>
                <a:gd name="T6" fmla="*/ 17 w 202"/>
                <a:gd name="T7" fmla="*/ 5 h 178"/>
                <a:gd name="T8" fmla="*/ 13 w 202"/>
                <a:gd name="T9" fmla="*/ 7 h 178"/>
                <a:gd name="T10" fmla="*/ 10 w 202"/>
                <a:gd name="T11" fmla="*/ 9 h 178"/>
                <a:gd name="T12" fmla="*/ 8 w 202"/>
                <a:gd name="T13" fmla="*/ 12 h 178"/>
                <a:gd name="T14" fmla="*/ 4 w 202"/>
                <a:gd name="T15" fmla="*/ 19 h 178"/>
                <a:gd name="T16" fmla="*/ 1 w 202"/>
                <a:gd name="T17" fmla="*/ 25 h 178"/>
                <a:gd name="T18" fmla="*/ 0 w 202"/>
                <a:gd name="T19" fmla="*/ 32 h 178"/>
                <a:gd name="T20" fmla="*/ 1 w 202"/>
                <a:gd name="T21" fmla="*/ 38 h 178"/>
                <a:gd name="T22" fmla="*/ 2 w 202"/>
                <a:gd name="T23" fmla="*/ 45 h 178"/>
                <a:gd name="T24" fmla="*/ 5 w 202"/>
                <a:gd name="T25" fmla="*/ 51 h 178"/>
                <a:gd name="T26" fmla="*/ 7 w 202"/>
                <a:gd name="T27" fmla="*/ 57 h 178"/>
                <a:gd name="T28" fmla="*/ 10 w 202"/>
                <a:gd name="T29" fmla="*/ 63 h 178"/>
                <a:gd name="T30" fmla="*/ 15 w 202"/>
                <a:gd name="T31" fmla="*/ 74 h 178"/>
                <a:gd name="T32" fmla="*/ 22 w 202"/>
                <a:gd name="T33" fmla="*/ 84 h 178"/>
                <a:gd name="T34" fmla="*/ 30 w 202"/>
                <a:gd name="T35" fmla="*/ 95 h 178"/>
                <a:gd name="T36" fmla="*/ 38 w 202"/>
                <a:gd name="T37" fmla="*/ 104 h 178"/>
                <a:gd name="T38" fmla="*/ 48 w 202"/>
                <a:gd name="T39" fmla="*/ 114 h 178"/>
                <a:gd name="T40" fmla="*/ 59 w 202"/>
                <a:gd name="T41" fmla="*/ 124 h 178"/>
                <a:gd name="T42" fmla="*/ 69 w 202"/>
                <a:gd name="T43" fmla="*/ 133 h 178"/>
                <a:gd name="T44" fmla="*/ 80 w 202"/>
                <a:gd name="T45" fmla="*/ 141 h 178"/>
                <a:gd name="T46" fmla="*/ 91 w 202"/>
                <a:gd name="T47" fmla="*/ 149 h 178"/>
                <a:gd name="T48" fmla="*/ 102 w 202"/>
                <a:gd name="T49" fmla="*/ 156 h 178"/>
                <a:gd name="T50" fmla="*/ 114 w 202"/>
                <a:gd name="T51" fmla="*/ 162 h 178"/>
                <a:gd name="T52" fmla="*/ 125 w 202"/>
                <a:gd name="T53" fmla="*/ 168 h 178"/>
                <a:gd name="T54" fmla="*/ 136 w 202"/>
                <a:gd name="T55" fmla="*/ 172 h 178"/>
                <a:gd name="T56" fmla="*/ 146 w 202"/>
                <a:gd name="T57" fmla="*/ 175 h 178"/>
                <a:gd name="T58" fmla="*/ 157 w 202"/>
                <a:gd name="T59" fmla="*/ 177 h 178"/>
                <a:gd name="T60" fmla="*/ 166 w 202"/>
                <a:gd name="T61" fmla="*/ 178 h 178"/>
                <a:gd name="T62" fmla="*/ 171 w 202"/>
                <a:gd name="T63" fmla="*/ 178 h 178"/>
                <a:gd name="T64" fmla="*/ 176 w 202"/>
                <a:gd name="T65" fmla="*/ 177 h 178"/>
                <a:gd name="T66" fmla="*/ 181 w 202"/>
                <a:gd name="T67" fmla="*/ 176 h 178"/>
                <a:gd name="T68" fmla="*/ 185 w 202"/>
                <a:gd name="T69" fmla="*/ 174 h 178"/>
                <a:gd name="T70" fmla="*/ 188 w 202"/>
                <a:gd name="T71" fmla="*/ 172 h 178"/>
                <a:gd name="T72" fmla="*/ 192 w 202"/>
                <a:gd name="T73" fmla="*/ 170 h 178"/>
                <a:gd name="T74" fmla="*/ 195 w 202"/>
                <a:gd name="T75" fmla="*/ 167 h 178"/>
                <a:gd name="T76" fmla="*/ 197 w 202"/>
                <a:gd name="T77" fmla="*/ 163 h 178"/>
                <a:gd name="T78" fmla="*/ 200 w 202"/>
                <a:gd name="T79" fmla="*/ 158 h 178"/>
                <a:gd name="T80" fmla="*/ 201 w 202"/>
                <a:gd name="T81" fmla="*/ 153 h 178"/>
                <a:gd name="T82" fmla="*/ 202 w 202"/>
                <a:gd name="T83" fmla="*/ 147 h 178"/>
                <a:gd name="T84" fmla="*/ 202 w 202"/>
                <a:gd name="T85" fmla="*/ 141 h 178"/>
                <a:gd name="T86" fmla="*/ 202 w 202"/>
                <a:gd name="T87" fmla="*/ 134 h 178"/>
                <a:gd name="T88" fmla="*/ 201 w 202"/>
                <a:gd name="T89" fmla="*/ 126 h 178"/>
                <a:gd name="T90" fmla="*/ 199 w 202"/>
                <a:gd name="T91" fmla="*/ 118 h 178"/>
                <a:gd name="T92" fmla="*/ 196 w 202"/>
                <a:gd name="T93" fmla="*/ 109 h 178"/>
                <a:gd name="T94" fmla="*/ 193 w 202"/>
                <a:gd name="T95" fmla="*/ 100 h 178"/>
                <a:gd name="T96" fmla="*/ 189 w 202"/>
                <a:gd name="T97" fmla="*/ 91 h 178"/>
                <a:gd name="T98" fmla="*/ 185 w 202"/>
                <a:gd name="T99" fmla="*/ 83 h 178"/>
                <a:gd name="T100" fmla="*/ 179 w 202"/>
                <a:gd name="T101" fmla="*/ 75 h 178"/>
                <a:gd name="T102" fmla="*/ 173 w 202"/>
                <a:gd name="T103" fmla="*/ 65 h 178"/>
                <a:gd name="T104" fmla="*/ 167 w 202"/>
                <a:gd name="T105" fmla="*/ 57 h 178"/>
                <a:gd name="T106" fmla="*/ 160 w 202"/>
                <a:gd name="T107" fmla="*/ 50 h 178"/>
                <a:gd name="T108" fmla="*/ 151 w 202"/>
                <a:gd name="T109" fmla="*/ 43 h 178"/>
                <a:gd name="T110" fmla="*/ 138 w 202"/>
                <a:gd name="T111" fmla="*/ 34 h 178"/>
                <a:gd name="T112" fmla="*/ 125 w 202"/>
                <a:gd name="T113" fmla="*/ 25 h 178"/>
                <a:gd name="T114" fmla="*/ 111 w 202"/>
                <a:gd name="T115" fmla="*/ 18 h 178"/>
                <a:gd name="T116" fmla="*/ 97 w 202"/>
                <a:gd name="T117" fmla="*/ 11 h 178"/>
                <a:gd name="T118" fmla="*/ 83 w 202"/>
                <a:gd name="T119" fmla="*/ 6 h 178"/>
                <a:gd name="T120" fmla="*/ 70 w 202"/>
                <a:gd name="T121" fmla="*/ 3 h 178"/>
                <a:gd name="T122" fmla="*/ 57 w 202"/>
                <a:gd name="T123" fmla="*/ 1 h 178"/>
                <a:gd name="T124" fmla="*/ 44 w 202"/>
                <a:gd name="T125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2" h="178">
                  <a:moveTo>
                    <a:pt x="44" y="0"/>
                  </a:moveTo>
                  <a:lnTo>
                    <a:pt x="32" y="1"/>
                  </a:lnTo>
                  <a:lnTo>
                    <a:pt x="21" y="3"/>
                  </a:lnTo>
                  <a:lnTo>
                    <a:pt x="17" y="5"/>
                  </a:lnTo>
                  <a:lnTo>
                    <a:pt x="13" y="7"/>
                  </a:lnTo>
                  <a:lnTo>
                    <a:pt x="10" y="9"/>
                  </a:lnTo>
                  <a:lnTo>
                    <a:pt x="8" y="12"/>
                  </a:lnTo>
                  <a:lnTo>
                    <a:pt x="4" y="19"/>
                  </a:lnTo>
                  <a:lnTo>
                    <a:pt x="1" y="25"/>
                  </a:lnTo>
                  <a:lnTo>
                    <a:pt x="0" y="32"/>
                  </a:lnTo>
                  <a:lnTo>
                    <a:pt x="1" y="38"/>
                  </a:lnTo>
                  <a:lnTo>
                    <a:pt x="2" y="45"/>
                  </a:lnTo>
                  <a:lnTo>
                    <a:pt x="5" y="51"/>
                  </a:lnTo>
                  <a:lnTo>
                    <a:pt x="7" y="57"/>
                  </a:lnTo>
                  <a:lnTo>
                    <a:pt x="10" y="63"/>
                  </a:lnTo>
                  <a:lnTo>
                    <a:pt x="15" y="74"/>
                  </a:lnTo>
                  <a:lnTo>
                    <a:pt x="22" y="84"/>
                  </a:lnTo>
                  <a:lnTo>
                    <a:pt x="30" y="95"/>
                  </a:lnTo>
                  <a:lnTo>
                    <a:pt x="38" y="104"/>
                  </a:lnTo>
                  <a:lnTo>
                    <a:pt x="48" y="114"/>
                  </a:lnTo>
                  <a:lnTo>
                    <a:pt x="59" y="124"/>
                  </a:lnTo>
                  <a:lnTo>
                    <a:pt x="69" y="133"/>
                  </a:lnTo>
                  <a:lnTo>
                    <a:pt x="80" y="141"/>
                  </a:lnTo>
                  <a:lnTo>
                    <a:pt x="91" y="149"/>
                  </a:lnTo>
                  <a:lnTo>
                    <a:pt x="102" y="156"/>
                  </a:lnTo>
                  <a:lnTo>
                    <a:pt x="114" y="162"/>
                  </a:lnTo>
                  <a:lnTo>
                    <a:pt x="125" y="168"/>
                  </a:lnTo>
                  <a:lnTo>
                    <a:pt x="136" y="172"/>
                  </a:lnTo>
                  <a:lnTo>
                    <a:pt x="146" y="175"/>
                  </a:lnTo>
                  <a:lnTo>
                    <a:pt x="157" y="177"/>
                  </a:lnTo>
                  <a:lnTo>
                    <a:pt x="166" y="178"/>
                  </a:lnTo>
                  <a:lnTo>
                    <a:pt x="171" y="178"/>
                  </a:lnTo>
                  <a:lnTo>
                    <a:pt x="176" y="177"/>
                  </a:lnTo>
                  <a:lnTo>
                    <a:pt x="181" y="176"/>
                  </a:lnTo>
                  <a:lnTo>
                    <a:pt x="185" y="174"/>
                  </a:lnTo>
                  <a:lnTo>
                    <a:pt x="188" y="172"/>
                  </a:lnTo>
                  <a:lnTo>
                    <a:pt x="192" y="170"/>
                  </a:lnTo>
                  <a:lnTo>
                    <a:pt x="195" y="167"/>
                  </a:lnTo>
                  <a:lnTo>
                    <a:pt x="197" y="163"/>
                  </a:lnTo>
                  <a:lnTo>
                    <a:pt x="200" y="158"/>
                  </a:lnTo>
                  <a:lnTo>
                    <a:pt x="201" y="153"/>
                  </a:lnTo>
                  <a:lnTo>
                    <a:pt x="202" y="147"/>
                  </a:lnTo>
                  <a:lnTo>
                    <a:pt x="202" y="141"/>
                  </a:lnTo>
                  <a:lnTo>
                    <a:pt x="202" y="134"/>
                  </a:lnTo>
                  <a:lnTo>
                    <a:pt x="201" y="126"/>
                  </a:lnTo>
                  <a:lnTo>
                    <a:pt x="199" y="118"/>
                  </a:lnTo>
                  <a:lnTo>
                    <a:pt x="196" y="109"/>
                  </a:lnTo>
                  <a:lnTo>
                    <a:pt x="193" y="100"/>
                  </a:lnTo>
                  <a:lnTo>
                    <a:pt x="189" y="91"/>
                  </a:lnTo>
                  <a:lnTo>
                    <a:pt x="185" y="83"/>
                  </a:lnTo>
                  <a:lnTo>
                    <a:pt x="179" y="75"/>
                  </a:lnTo>
                  <a:lnTo>
                    <a:pt x="173" y="65"/>
                  </a:lnTo>
                  <a:lnTo>
                    <a:pt x="167" y="57"/>
                  </a:lnTo>
                  <a:lnTo>
                    <a:pt x="160" y="50"/>
                  </a:lnTo>
                  <a:lnTo>
                    <a:pt x="151" y="43"/>
                  </a:lnTo>
                  <a:lnTo>
                    <a:pt x="138" y="34"/>
                  </a:lnTo>
                  <a:lnTo>
                    <a:pt x="125" y="25"/>
                  </a:lnTo>
                  <a:lnTo>
                    <a:pt x="111" y="18"/>
                  </a:lnTo>
                  <a:lnTo>
                    <a:pt x="97" y="11"/>
                  </a:lnTo>
                  <a:lnTo>
                    <a:pt x="83" y="6"/>
                  </a:lnTo>
                  <a:lnTo>
                    <a:pt x="70" y="3"/>
                  </a:lnTo>
                  <a:lnTo>
                    <a:pt x="57" y="1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86" name="Freeform 51">
              <a:extLst>
                <a:ext uri="{FF2B5EF4-FFF2-40B4-BE49-F238E27FC236}">
                  <a16:creationId xmlns:a16="http://schemas.microsoft.com/office/drawing/2014/main" id="{60139ACB-3290-42BF-9B98-8F85276D5BC6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6747" y="571"/>
              <a:ext cx="17" cy="13"/>
            </a:xfrm>
            <a:custGeom>
              <a:avLst/>
              <a:gdLst>
                <a:gd name="T0" fmla="*/ 39 w 203"/>
                <a:gd name="T1" fmla="*/ 0 h 161"/>
                <a:gd name="T2" fmla="*/ 31 w 203"/>
                <a:gd name="T3" fmla="*/ 1 h 161"/>
                <a:gd name="T4" fmla="*/ 23 w 203"/>
                <a:gd name="T5" fmla="*/ 3 h 161"/>
                <a:gd name="T6" fmla="*/ 17 w 203"/>
                <a:gd name="T7" fmla="*/ 7 h 161"/>
                <a:gd name="T8" fmla="*/ 11 w 203"/>
                <a:gd name="T9" fmla="*/ 12 h 161"/>
                <a:gd name="T10" fmla="*/ 6 w 203"/>
                <a:gd name="T11" fmla="*/ 18 h 161"/>
                <a:gd name="T12" fmla="*/ 3 w 203"/>
                <a:gd name="T13" fmla="*/ 26 h 161"/>
                <a:gd name="T14" fmla="*/ 1 w 203"/>
                <a:gd name="T15" fmla="*/ 32 h 161"/>
                <a:gd name="T16" fmla="*/ 0 w 203"/>
                <a:gd name="T17" fmla="*/ 39 h 161"/>
                <a:gd name="T18" fmla="*/ 1 w 203"/>
                <a:gd name="T19" fmla="*/ 46 h 161"/>
                <a:gd name="T20" fmla="*/ 2 w 203"/>
                <a:gd name="T21" fmla="*/ 53 h 161"/>
                <a:gd name="T22" fmla="*/ 4 w 203"/>
                <a:gd name="T23" fmla="*/ 60 h 161"/>
                <a:gd name="T24" fmla="*/ 8 w 203"/>
                <a:gd name="T25" fmla="*/ 68 h 161"/>
                <a:gd name="T26" fmla="*/ 13 w 203"/>
                <a:gd name="T27" fmla="*/ 78 h 161"/>
                <a:gd name="T28" fmla="*/ 19 w 203"/>
                <a:gd name="T29" fmla="*/ 86 h 161"/>
                <a:gd name="T30" fmla="*/ 26 w 203"/>
                <a:gd name="T31" fmla="*/ 94 h 161"/>
                <a:gd name="T32" fmla="*/ 34 w 203"/>
                <a:gd name="T33" fmla="*/ 103 h 161"/>
                <a:gd name="T34" fmla="*/ 42 w 203"/>
                <a:gd name="T35" fmla="*/ 111 h 161"/>
                <a:gd name="T36" fmla="*/ 52 w 203"/>
                <a:gd name="T37" fmla="*/ 118 h 161"/>
                <a:gd name="T38" fmla="*/ 62 w 203"/>
                <a:gd name="T39" fmla="*/ 126 h 161"/>
                <a:gd name="T40" fmla="*/ 73 w 203"/>
                <a:gd name="T41" fmla="*/ 133 h 161"/>
                <a:gd name="T42" fmla="*/ 83 w 203"/>
                <a:gd name="T43" fmla="*/ 139 h 161"/>
                <a:gd name="T44" fmla="*/ 94 w 203"/>
                <a:gd name="T45" fmla="*/ 144 h 161"/>
                <a:gd name="T46" fmla="*/ 105 w 203"/>
                <a:gd name="T47" fmla="*/ 149 h 161"/>
                <a:gd name="T48" fmla="*/ 117 w 203"/>
                <a:gd name="T49" fmla="*/ 153 h 161"/>
                <a:gd name="T50" fmla="*/ 128 w 203"/>
                <a:gd name="T51" fmla="*/ 157 h 161"/>
                <a:gd name="T52" fmla="*/ 139 w 203"/>
                <a:gd name="T53" fmla="*/ 159 h 161"/>
                <a:gd name="T54" fmla="*/ 149 w 203"/>
                <a:gd name="T55" fmla="*/ 161 h 161"/>
                <a:gd name="T56" fmla="*/ 159 w 203"/>
                <a:gd name="T57" fmla="*/ 161 h 161"/>
                <a:gd name="T58" fmla="*/ 167 w 203"/>
                <a:gd name="T59" fmla="*/ 161 h 161"/>
                <a:gd name="T60" fmla="*/ 173 w 203"/>
                <a:gd name="T61" fmla="*/ 160 h 161"/>
                <a:gd name="T62" fmla="*/ 179 w 203"/>
                <a:gd name="T63" fmla="*/ 159 h 161"/>
                <a:gd name="T64" fmla="*/ 184 w 203"/>
                <a:gd name="T65" fmla="*/ 157 h 161"/>
                <a:gd name="T66" fmla="*/ 189 w 203"/>
                <a:gd name="T67" fmla="*/ 155 h 161"/>
                <a:gd name="T68" fmla="*/ 193 w 203"/>
                <a:gd name="T69" fmla="*/ 152 h 161"/>
                <a:gd name="T70" fmla="*/ 197 w 203"/>
                <a:gd name="T71" fmla="*/ 149 h 161"/>
                <a:gd name="T72" fmla="*/ 201 w 203"/>
                <a:gd name="T73" fmla="*/ 145 h 161"/>
                <a:gd name="T74" fmla="*/ 202 w 203"/>
                <a:gd name="T75" fmla="*/ 142 h 161"/>
                <a:gd name="T76" fmla="*/ 203 w 203"/>
                <a:gd name="T77" fmla="*/ 139 h 161"/>
                <a:gd name="T78" fmla="*/ 203 w 203"/>
                <a:gd name="T79" fmla="*/ 135 h 161"/>
                <a:gd name="T80" fmla="*/ 203 w 203"/>
                <a:gd name="T81" fmla="*/ 131 h 161"/>
                <a:gd name="T82" fmla="*/ 201 w 203"/>
                <a:gd name="T83" fmla="*/ 124 h 161"/>
                <a:gd name="T84" fmla="*/ 198 w 203"/>
                <a:gd name="T85" fmla="*/ 117 h 161"/>
                <a:gd name="T86" fmla="*/ 193 w 203"/>
                <a:gd name="T87" fmla="*/ 107 h 161"/>
                <a:gd name="T88" fmla="*/ 187 w 203"/>
                <a:gd name="T89" fmla="*/ 98 h 161"/>
                <a:gd name="T90" fmla="*/ 179 w 203"/>
                <a:gd name="T91" fmla="*/ 88 h 161"/>
                <a:gd name="T92" fmla="*/ 171 w 203"/>
                <a:gd name="T93" fmla="*/ 78 h 161"/>
                <a:gd name="T94" fmla="*/ 162 w 203"/>
                <a:gd name="T95" fmla="*/ 68 h 161"/>
                <a:gd name="T96" fmla="*/ 151 w 203"/>
                <a:gd name="T97" fmla="*/ 58 h 161"/>
                <a:gd name="T98" fmla="*/ 140 w 203"/>
                <a:gd name="T99" fmla="*/ 49 h 161"/>
                <a:gd name="T100" fmla="*/ 129 w 203"/>
                <a:gd name="T101" fmla="*/ 40 h 161"/>
                <a:gd name="T102" fmla="*/ 118 w 203"/>
                <a:gd name="T103" fmla="*/ 32 h 161"/>
                <a:gd name="T104" fmla="*/ 105 w 203"/>
                <a:gd name="T105" fmla="*/ 24 h 161"/>
                <a:gd name="T106" fmla="*/ 94 w 203"/>
                <a:gd name="T107" fmla="*/ 17 h 161"/>
                <a:gd name="T108" fmla="*/ 82 w 203"/>
                <a:gd name="T109" fmla="*/ 11 h 161"/>
                <a:gd name="T110" fmla="*/ 71 w 203"/>
                <a:gd name="T111" fmla="*/ 6 h 161"/>
                <a:gd name="T112" fmla="*/ 60 w 203"/>
                <a:gd name="T113" fmla="*/ 3 h 161"/>
                <a:gd name="T114" fmla="*/ 49 w 203"/>
                <a:gd name="T115" fmla="*/ 1 h 161"/>
                <a:gd name="T116" fmla="*/ 39 w 203"/>
                <a:gd name="T117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03" h="161">
                  <a:moveTo>
                    <a:pt x="39" y="0"/>
                  </a:moveTo>
                  <a:lnTo>
                    <a:pt x="31" y="1"/>
                  </a:lnTo>
                  <a:lnTo>
                    <a:pt x="23" y="3"/>
                  </a:lnTo>
                  <a:lnTo>
                    <a:pt x="17" y="7"/>
                  </a:lnTo>
                  <a:lnTo>
                    <a:pt x="11" y="12"/>
                  </a:lnTo>
                  <a:lnTo>
                    <a:pt x="6" y="18"/>
                  </a:lnTo>
                  <a:lnTo>
                    <a:pt x="3" y="26"/>
                  </a:lnTo>
                  <a:lnTo>
                    <a:pt x="1" y="32"/>
                  </a:lnTo>
                  <a:lnTo>
                    <a:pt x="0" y="39"/>
                  </a:lnTo>
                  <a:lnTo>
                    <a:pt x="1" y="46"/>
                  </a:lnTo>
                  <a:lnTo>
                    <a:pt x="2" y="53"/>
                  </a:lnTo>
                  <a:lnTo>
                    <a:pt x="4" y="60"/>
                  </a:lnTo>
                  <a:lnTo>
                    <a:pt x="8" y="68"/>
                  </a:lnTo>
                  <a:lnTo>
                    <a:pt x="13" y="78"/>
                  </a:lnTo>
                  <a:lnTo>
                    <a:pt x="19" y="86"/>
                  </a:lnTo>
                  <a:lnTo>
                    <a:pt x="26" y="94"/>
                  </a:lnTo>
                  <a:lnTo>
                    <a:pt x="34" y="103"/>
                  </a:lnTo>
                  <a:lnTo>
                    <a:pt x="42" y="111"/>
                  </a:lnTo>
                  <a:lnTo>
                    <a:pt x="52" y="118"/>
                  </a:lnTo>
                  <a:lnTo>
                    <a:pt x="62" y="126"/>
                  </a:lnTo>
                  <a:lnTo>
                    <a:pt x="73" y="133"/>
                  </a:lnTo>
                  <a:lnTo>
                    <a:pt x="83" y="139"/>
                  </a:lnTo>
                  <a:lnTo>
                    <a:pt x="94" y="144"/>
                  </a:lnTo>
                  <a:lnTo>
                    <a:pt x="105" y="149"/>
                  </a:lnTo>
                  <a:lnTo>
                    <a:pt x="117" y="153"/>
                  </a:lnTo>
                  <a:lnTo>
                    <a:pt x="128" y="157"/>
                  </a:lnTo>
                  <a:lnTo>
                    <a:pt x="139" y="159"/>
                  </a:lnTo>
                  <a:lnTo>
                    <a:pt x="149" y="161"/>
                  </a:lnTo>
                  <a:lnTo>
                    <a:pt x="159" y="161"/>
                  </a:lnTo>
                  <a:lnTo>
                    <a:pt x="167" y="161"/>
                  </a:lnTo>
                  <a:lnTo>
                    <a:pt x="173" y="160"/>
                  </a:lnTo>
                  <a:lnTo>
                    <a:pt x="179" y="159"/>
                  </a:lnTo>
                  <a:lnTo>
                    <a:pt x="184" y="157"/>
                  </a:lnTo>
                  <a:lnTo>
                    <a:pt x="189" y="155"/>
                  </a:lnTo>
                  <a:lnTo>
                    <a:pt x="193" y="152"/>
                  </a:lnTo>
                  <a:lnTo>
                    <a:pt x="197" y="149"/>
                  </a:lnTo>
                  <a:lnTo>
                    <a:pt x="201" y="145"/>
                  </a:lnTo>
                  <a:lnTo>
                    <a:pt x="202" y="142"/>
                  </a:lnTo>
                  <a:lnTo>
                    <a:pt x="203" y="139"/>
                  </a:lnTo>
                  <a:lnTo>
                    <a:pt x="203" y="135"/>
                  </a:lnTo>
                  <a:lnTo>
                    <a:pt x="203" y="131"/>
                  </a:lnTo>
                  <a:lnTo>
                    <a:pt x="201" y="124"/>
                  </a:lnTo>
                  <a:lnTo>
                    <a:pt x="198" y="117"/>
                  </a:lnTo>
                  <a:lnTo>
                    <a:pt x="193" y="107"/>
                  </a:lnTo>
                  <a:lnTo>
                    <a:pt x="187" y="98"/>
                  </a:lnTo>
                  <a:lnTo>
                    <a:pt x="179" y="88"/>
                  </a:lnTo>
                  <a:lnTo>
                    <a:pt x="171" y="78"/>
                  </a:lnTo>
                  <a:lnTo>
                    <a:pt x="162" y="68"/>
                  </a:lnTo>
                  <a:lnTo>
                    <a:pt x="151" y="58"/>
                  </a:lnTo>
                  <a:lnTo>
                    <a:pt x="140" y="49"/>
                  </a:lnTo>
                  <a:lnTo>
                    <a:pt x="129" y="40"/>
                  </a:lnTo>
                  <a:lnTo>
                    <a:pt x="118" y="32"/>
                  </a:lnTo>
                  <a:lnTo>
                    <a:pt x="105" y="24"/>
                  </a:lnTo>
                  <a:lnTo>
                    <a:pt x="94" y="17"/>
                  </a:lnTo>
                  <a:lnTo>
                    <a:pt x="82" y="11"/>
                  </a:lnTo>
                  <a:lnTo>
                    <a:pt x="71" y="6"/>
                  </a:lnTo>
                  <a:lnTo>
                    <a:pt x="60" y="3"/>
                  </a:lnTo>
                  <a:lnTo>
                    <a:pt x="49" y="1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87" name="Freeform 52">
              <a:extLst>
                <a:ext uri="{FF2B5EF4-FFF2-40B4-BE49-F238E27FC236}">
                  <a16:creationId xmlns:a16="http://schemas.microsoft.com/office/drawing/2014/main" id="{3A12C58E-84DF-4A2B-9FED-0C46AA8C97BD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6162" y="347"/>
              <a:ext cx="109" cy="148"/>
            </a:xfrm>
            <a:custGeom>
              <a:avLst/>
              <a:gdLst>
                <a:gd name="T0" fmla="*/ 139 w 1310"/>
                <a:gd name="T1" fmla="*/ 1401 h 1770"/>
                <a:gd name="T2" fmla="*/ 306 w 1310"/>
                <a:gd name="T3" fmla="*/ 1438 h 1770"/>
                <a:gd name="T4" fmla="*/ 458 w 1310"/>
                <a:gd name="T5" fmla="*/ 1457 h 1770"/>
                <a:gd name="T6" fmla="*/ 615 w 1310"/>
                <a:gd name="T7" fmla="*/ 1458 h 1770"/>
                <a:gd name="T8" fmla="*/ 741 w 1310"/>
                <a:gd name="T9" fmla="*/ 1434 h 1770"/>
                <a:gd name="T10" fmla="*/ 790 w 1310"/>
                <a:gd name="T11" fmla="*/ 1409 h 1770"/>
                <a:gd name="T12" fmla="*/ 825 w 1310"/>
                <a:gd name="T13" fmla="*/ 1378 h 1770"/>
                <a:gd name="T14" fmla="*/ 844 w 1310"/>
                <a:gd name="T15" fmla="*/ 1337 h 1770"/>
                <a:gd name="T16" fmla="*/ 848 w 1310"/>
                <a:gd name="T17" fmla="*/ 1285 h 1770"/>
                <a:gd name="T18" fmla="*/ 824 w 1310"/>
                <a:gd name="T19" fmla="*/ 1220 h 1770"/>
                <a:gd name="T20" fmla="*/ 749 w 1310"/>
                <a:gd name="T21" fmla="*/ 1161 h 1770"/>
                <a:gd name="T22" fmla="*/ 571 w 1310"/>
                <a:gd name="T23" fmla="*/ 1078 h 1770"/>
                <a:gd name="T24" fmla="*/ 321 w 1310"/>
                <a:gd name="T25" fmla="*/ 964 h 1770"/>
                <a:gd name="T26" fmla="*/ 198 w 1310"/>
                <a:gd name="T27" fmla="*/ 893 h 1770"/>
                <a:gd name="T28" fmla="*/ 116 w 1310"/>
                <a:gd name="T29" fmla="*/ 826 h 1770"/>
                <a:gd name="T30" fmla="*/ 52 w 1310"/>
                <a:gd name="T31" fmla="*/ 736 h 1770"/>
                <a:gd name="T32" fmla="*/ 13 w 1310"/>
                <a:gd name="T33" fmla="*/ 633 h 1770"/>
                <a:gd name="T34" fmla="*/ 0 w 1310"/>
                <a:gd name="T35" fmla="*/ 516 h 1770"/>
                <a:gd name="T36" fmla="*/ 19 w 1310"/>
                <a:gd name="T37" fmla="*/ 370 h 1770"/>
                <a:gd name="T38" fmla="*/ 75 w 1310"/>
                <a:gd name="T39" fmla="*/ 247 h 1770"/>
                <a:gd name="T40" fmla="*/ 169 w 1310"/>
                <a:gd name="T41" fmla="*/ 148 h 1770"/>
                <a:gd name="T42" fmla="*/ 294 w 1310"/>
                <a:gd name="T43" fmla="*/ 73 h 1770"/>
                <a:gd name="T44" fmla="*/ 443 w 1310"/>
                <a:gd name="T45" fmla="*/ 24 h 1770"/>
                <a:gd name="T46" fmla="*/ 614 w 1310"/>
                <a:gd name="T47" fmla="*/ 2 h 1770"/>
                <a:gd name="T48" fmla="*/ 836 w 1310"/>
                <a:gd name="T49" fmla="*/ 8 h 1770"/>
                <a:gd name="T50" fmla="*/ 1177 w 1310"/>
                <a:gd name="T51" fmla="*/ 61 h 1770"/>
                <a:gd name="T52" fmla="*/ 1060 w 1310"/>
                <a:gd name="T53" fmla="*/ 344 h 1770"/>
                <a:gd name="T54" fmla="*/ 921 w 1310"/>
                <a:gd name="T55" fmla="*/ 309 h 1770"/>
                <a:gd name="T56" fmla="*/ 787 w 1310"/>
                <a:gd name="T57" fmla="*/ 292 h 1770"/>
                <a:gd name="T58" fmla="*/ 638 w 1310"/>
                <a:gd name="T59" fmla="*/ 296 h 1770"/>
                <a:gd name="T60" fmla="*/ 521 w 1310"/>
                <a:gd name="T61" fmla="*/ 331 h 1770"/>
                <a:gd name="T62" fmla="*/ 483 w 1310"/>
                <a:gd name="T63" fmla="*/ 359 h 1770"/>
                <a:gd name="T64" fmla="*/ 459 w 1310"/>
                <a:gd name="T65" fmla="*/ 395 h 1770"/>
                <a:gd name="T66" fmla="*/ 450 w 1310"/>
                <a:gd name="T67" fmla="*/ 439 h 1770"/>
                <a:gd name="T68" fmla="*/ 463 w 1310"/>
                <a:gd name="T69" fmla="*/ 502 h 1770"/>
                <a:gd name="T70" fmla="*/ 521 w 1310"/>
                <a:gd name="T71" fmla="*/ 553 h 1770"/>
                <a:gd name="T72" fmla="*/ 674 w 1310"/>
                <a:gd name="T73" fmla="*/ 629 h 1770"/>
                <a:gd name="T74" fmla="*/ 946 w 1310"/>
                <a:gd name="T75" fmla="*/ 756 h 1770"/>
                <a:gd name="T76" fmla="*/ 1080 w 1310"/>
                <a:gd name="T77" fmla="*/ 832 h 1770"/>
                <a:gd name="T78" fmla="*/ 1174 w 1310"/>
                <a:gd name="T79" fmla="*/ 901 h 1770"/>
                <a:gd name="T80" fmla="*/ 1241 w 1310"/>
                <a:gd name="T81" fmla="*/ 979 h 1770"/>
                <a:gd name="T82" fmla="*/ 1287 w 1310"/>
                <a:gd name="T83" fmla="*/ 1074 h 1770"/>
                <a:gd name="T84" fmla="*/ 1308 w 1310"/>
                <a:gd name="T85" fmla="*/ 1182 h 1770"/>
                <a:gd name="T86" fmla="*/ 1301 w 1310"/>
                <a:gd name="T87" fmla="*/ 1328 h 1770"/>
                <a:gd name="T88" fmla="*/ 1276 w 1310"/>
                <a:gd name="T89" fmla="*/ 1418 h 1770"/>
                <a:gd name="T90" fmla="*/ 1242 w 1310"/>
                <a:gd name="T91" fmla="*/ 1486 h 1770"/>
                <a:gd name="T92" fmla="*/ 1196 w 1310"/>
                <a:gd name="T93" fmla="*/ 1547 h 1770"/>
                <a:gd name="T94" fmla="*/ 1098 w 1310"/>
                <a:gd name="T95" fmla="*/ 1633 h 1770"/>
                <a:gd name="T96" fmla="*/ 965 w 1310"/>
                <a:gd name="T97" fmla="*/ 1703 h 1770"/>
                <a:gd name="T98" fmla="*/ 813 w 1310"/>
                <a:gd name="T99" fmla="*/ 1747 h 1770"/>
                <a:gd name="T100" fmla="*/ 639 w 1310"/>
                <a:gd name="T101" fmla="*/ 1768 h 1770"/>
                <a:gd name="T102" fmla="*/ 366 w 1310"/>
                <a:gd name="T103" fmla="*/ 1761 h 1770"/>
                <a:gd name="T104" fmla="*/ 34 w 1310"/>
                <a:gd name="T105" fmla="*/ 1707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10" h="1770">
                  <a:moveTo>
                    <a:pt x="34" y="1707"/>
                  </a:moveTo>
                  <a:lnTo>
                    <a:pt x="34" y="1371"/>
                  </a:lnTo>
                  <a:lnTo>
                    <a:pt x="70" y="1382"/>
                  </a:lnTo>
                  <a:lnTo>
                    <a:pt x="105" y="1392"/>
                  </a:lnTo>
                  <a:lnTo>
                    <a:pt x="139" y="1401"/>
                  </a:lnTo>
                  <a:lnTo>
                    <a:pt x="174" y="1410"/>
                  </a:lnTo>
                  <a:lnTo>
                    <a:pt x="208" y="1419"/>
                  </a:lnTo>
                  <a:lnTo>
                    <a:pt x="240" y="1426"/>
                  </a:lnTo>
                  <a:lnTo>
                    <a:pt x="273" y="1432"/>
                  </a:lnTo>
                  <a:lnTo>
                    <a:pt x="306" y="1438"/>
                  </a:lnTo>
                  <a:lnTo>
                    <a:pt x="336" y="1444"/>
                  </a:lnTo>
                  <a:lnTo>
                    <a:pt x="368" y="1448"/>
                  </a:lnTo>
                  <a:lnTo>
                    <a:pt x="399" y="1452"/>
                  </a:lnTo>
                  <a:lnTo>
                    <a:pt x="428" y="1455"/>
                  </a:lnTo>
                  <a:lnTo>
                    <a:pt x="458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3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7" y="1451"/>
                  </a:lnTo>
                  <a:lnTo>
                    <a:pt x="705" y="1445"/>
                  </a:lnTo>
                  <a:lnTo>
                    <a:pt x="729" y="1438"/>
                  </a:lnTo>
                  <a:lnTo>
                    <a:pt x="741" y="1434"/>
                  </a:lnTo>
                  <a:lnTo>
                    <a:pt x="751" y="1430"/>
                  </a:lnTo>
                  <a:lnTo>
                    <a:pt x="763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3" y="1391"/>
                  </a:lnTo>
                  <a:lnTo>
                    <a:pt x="819" y="1385"/>
                  </a:lnTo>
                  <a:lnTo>
                    <a:pt x="825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8" y="1354"/>
                  </a:lnTo>
                  <a:lnTo>
                    <a:pt x="841" y="1346"/>
                  </a:lnTo>
                  <a:lnTo>
                    <a:pt x="844" y="1337"/>
                  </a:lnTo>
                  <a:lnTo>
                    <a:pt x="846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8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5" y="1208"/>
                  </a:lnTo>
                  <a:lnTo>
                    <a:pt x="804" y="1198"/>
                  </a:lnTo>
                  <a:lnTo>
                    <a:pt x="790" y="1187"/>
                  </a:lnTo>
                  <a:lnTo>
                    <a:pt x="773" y="1175"/>
                  </a:lnTo>
                  <a:lnTo>
                    <a:pt x="749" y="1161"/>
                  </a:lnTo>
                  <a:lnTo>
                    <a:pt x="723" y="1146"/>
                  </a:lnTo>
                  <a:lnTo>
                    <a:pt x="691" y="1131"/>
                  </a:lnTo>
                  <a:lnTo>
                    <a:pt x="656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5"/>
                  </a:lnTo>
                  <a:lnTo>
                    <a:pt x="352" y="980"/>
                  </a:lnTo>
                  <a:lnTo>
                    <a:pt x="321" y="964"/>
                  </a:lnTo>
                  <a:lnTo>
                    <a:pt x="292" y="949"/>
                  </a:lnTo>
                  <a:lnTo>
                    <a:pt x="266" y="935"/>
                  </a:lnTo>
                  <a:lnTo>
                    <a:pt x="241" y="921"/>
                  </a:lnTo>
                  <a:lnTo>
                    <a:pt x="219" y="906"/>
                  </a:lnTo>
                  <a:lnTo>
                    <a:pt x="198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6" y="854"/>
                  </a:lnTo>
                  <a:lnTo>
                    <a:pt x="132" y="842"/>
                  </a:lnTo>
                  <a:lnTo>
                    <a:pt x="116" y="826"/>
                  </a:lnTo>
                  <a:lnTo>
                    <a:pt x="101" y="808"/>
                  </a:lnTo>
                  <a:lnTo>
                    <a:pt x="87" y="791"/>
                  </a:lnTo>
                  <a:lnTo>
                    <a:pt x="74" y="773"/>
                  </a:lnTo>
                  <a:lnTo>
                    <a:pt x="62" y="754"/>
                  </a:lnTo>
                  <a:lnTo>
                    <a:pt x="52" y="736"/>
                  </a:lnTo>
                  <a:lnTo>
                    <a:pt x="42" y="715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5" y="588"/>
                  </a:lnTo>
                  <a:lnTo>
                    <a:pt x="2" y="564"/>
                  </a:lnTo>
                  <a:lnTo>
                    <a:pt x="1" y="541"/>
                  </a:lnTo>
                  <a:lnTo>
                    <a:pt x="0" y="516"/>
                  </a:lnTo>
                  <a:lnTo>
                    <a:pt x="1" y="485"/>
                  </a:lnTo>
                  <a:lnTo>
                    <a:pt x="3" y="455"/>
                  </a:lnTo>
                  <a:lnTo>
                    <a:pt x="7" y="425"/>
                  </a:lnTo>
                  <a:lnTo>
                    <a:pt x="12" y="397"/>
                  </a:lnTo>
                  <a:lnTo>
                    <a:pt x="19" y="370"/>
                  </a:lnTo>
                  <a:lnTo>
                    <a:pt x="27" y="344"/>
                  </a:lnTo>
                  <a:lnTo>
                    <a:pt x="36" y="318"/>
                  </a:lnTo>
                  <a:lnTo>
                    <a:pt x="48" y="294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8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3" y="61"/>
                  </a:lnTo>
                  <a:lnTo>
                    <a:pt x="352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6" y="18"/>
                  </a:lnTo>
                  <a:lnTo>
                    <a:pt x="509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1" y="0"/>
                  </a:lnTo>
                  <a:lnTo>
                    <a:pt x="689" y="0"/>
                  </a:lnTo>
                  <a:lnTo>
                    <a:pt x="733" y="0"/>
                  </a:lnTo>
                  <a:lnTo>
                    <a:pt x="783" y="3"/>
                  </a:lnTo>
                  <a:lnTo>
                    <a:pt x="836" y="8"/>
                  </a:lnTo>
                  <a:lnTo>
                    <a:pt x="895" y="15"/>
                  </a:lnTo>
                  <a:lnTo>
                    <a:pt x="958" y="23"/>
                  </a:lnTo>
                  <a:lnTo>
                    <a:pt x="1027" y="35"/>
                  </a:lnTo>
                  <a:lnTo>
                    <a:pt x="1099" y="47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8" y="363"/>
                  </a:lnTo>
                  <a:lnTo>
                    <a:pt x="1089" y="353"/>
                  </a:lnTo>
                  <a:lnTo>
                    <a:pt x="1060" y="344"/>
                  </a:lnTo>
                  <a:lnTo>
                    <a:pt x="1032" y="336"/>
                  </a:lnTo>
                  <a:lnTo>
                    <a:pt x="1003" y="327"/>
                  </a:lnTo>
                  <a:lnTo>
                    <a:pt x="976" y="320"/>
                  </a:lnTo>
                  <a:lnTo>
                    <a:pt x="947" y="314"/>
                  </a:lnTo>
                  <a:lnTo>
                    <a:pt x="921" y="309"/>
                  </a:lnTo>
                  <a:lnTo>
                    <a:pt x="893" y="304"/>
                  </a:lnTo>
                  <a:lnTo>
                    <a:pt x="867" y="300"/>
                  </a:lnTo>
                  <a:lnTo>
                    <a:pt x="839" y="297"/>
                  </a:lnTo>
                  <a:lnTo>
                    <a:pt x="814" y="294"/>
                  </a:lnTo>
                  <a:lnTo>
                    <a:pt x="787" y="292"/>
                  </a:lnTo>
                  <a:lnTo>
                    <a:pt x="762" y="291"/>
                  </a:lnTo>
                  <a:lnTo>
                    <a:pt x="736" y="291"/>
                  </a:lnTo>
                  <a:lnTo>
                    <a:pt x="700" y="292"/>
                  </a:lnTo>
                  <a:lnTo>
                    <a:pt x="669" y="293"/>
                  </a:lnTo>
                  <a:lnTo>
                    <a:pt x="638" y="296"/>
                  </a:lnTo>
                  <a:lnTo>
                    <a:pt x="610" y="301"/>
                  </a:lnTo>
                  <a:lnTo>
                    <a:pt x="584" y="306"/>
                  </a:lnTo>
                  <a:lnTo>
                    <a:pt x="561" y="313"/>
                  </a:lnTo>
                  <a:lnTo>
                    <a:pt x="539" y="321"/>
                  </a:lnTo>
                  <a:lnTo>
                    <a:pt x="521" y="331"/>
                  </a:lnTo>
                  <a:lnTo>
                    <a:pt x="512" y="336"/>
                  </a:lnTo>
                  <a:lnTo>
                    <a:pt x="504" y="341"/>
                  </a:lnTo>
                  <a:lnTo>
                    <a:pt x="496" y="346"/>
                  </a:lnTo>
                  <a:lnTo>
                    <a:pt x="489" y="352"/>
                  </a:lnTo>
                  <a:lnTo>
                    <a:pt x="483" y="359"/>
                  </a:lnTo>
                  <a:lnTo>
                    <a:pt x="477" y="365"/>
                  </a:lnTo>
                  <a:lnTo>
                    <a:pt x="472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6" y="403"/>
                  </a:lnTo>
                  <a:lnTo>
                    <a:pt x="454" y="411"/>
                  </a:lnTo>
                  <a:lnTo>
                    <a:pt x="452" y="420"/>
                  </a:lnTo>
                  <a:lnTo>
                    <a:pt x="450" y="430"/>
                  </a:lnTo>
                  <a:lnTo>
                    <a:pt x="450" y="439"/>
                  </a:lnTo>
                  <a:lnTo>
                    <a:pt x="448" y="449"/>
                  </a:lnTo>
                  <a:lnTo>
                    <a:pt x="450" y="463"/>
                  </a:lnTo>
                  <a:lnTo>
                    <a:pt x="453" y="477"/>
                  </a:lnTo>
                  <a:lnTo>
                    <a:pt x="457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3" y="536"/>
                  </a:lnTo>
                  <a:lnTo>
                    <a:pt x="507" y="545"/>
                  </a:lnTo>
                  <a:lnTo>
                    <a:pt x="521" y="553"/>
                  </a:lnTo>
                  <a:lnTo>
                    <a:pt x="541" y="564"/>
                  </a:lnTo>
                  <a:lnTo>
                    <a:pt x="567" y="577"/>
                  </a:lnTo>
                  <a:lnTo>
                    <a:pt x="597" y="592"/>
                  </a:lnTo>
                  <a:lnTo>
                    <a:pt x="633" y="609"/>
                  </a:lnTo>
                  <a:lnTo>
                    <a:pt x="674" y="629"/>
                  </a:lnTo>
                  <a:lnTo>
                    <a:pt x="720" y="649"/>
                  </a:lnTo>
                  <a:lnTo>
                    <a:pt x="772" y="672"/>
                  </a:lnTo>
                  <a:lnTo>
                    <a:pt x="846" y="707"/>
                  </a:lnTo>
                  <a:lnTo>
                    <a:pt x="915" y="740"/>
                  </a:lnTo>
                  <a:lnTo>
                    <a:pt x="946" y="756"/>
                  </a:lnTo>
                  <a:lnTo>
                    <a:pt x="976" y="771"/>
                  </a:lnTo>
                  <a:lnTo>
                    <a:pt x="1004" y="787"/>
                  </a:lnTo>
                  <a:lnTo>
                    <a:pt x="1032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2" y="846"/>
                  </a:lnTo>
                  <a:lnTo>
                    <a:pt x="1123" y="860"/>
                  </a:lnTo>
                  <a:lnTo>
                    <a:pt x="1141" y="875"/>
                  </a:lnTo>
                  <a:lnTo>
                    <a:pt x="1158" y="888"/>
                  </a:lnTo>
                  <a:lnTo>
                    <a:pt x="1174" y="901"/>
                  </a:lnTo>
                  <a:lnTo>
                    <a:pt x="1187" y="913"/>
                  </a:lnTo>
                  <a:lnTo>
                    <a:pt x="1202" y="930"/>
                  </a:lnTo>
                  <a:lnTo>
                    <a:pt x="1216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2" y="997"/>
                  </a:lnTo>
                  <a:lnTo>
                    <a:pt x="1262" y="1015"/>
                  </a:lnTo>
                  <a:lnTo>
                    <a:pt x="1271" y="1034"/>
                  </a:lnTo>
                  <a:lnTo>
                    <a:pt x="1279" y="1053"/>
                  </a:lnTo>
                  <a:lnTo>
                    <a:pt x="1287" y="1074"/>
                  </a:lnTo>
                  <a:lnTo>
                    <a:pt x="1293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8" y="1182"/>
                  </a:lnTo>
                  <a:lnTo>
                    <a:pt x="1309" y="1204"/>
                  </a:lnTo>
                  <a:lnTo>
                    <a:pt x="1310" y="1229"/>
                  </a:lnTo>
                  <a:lnTo>
                    <a:pt x="1309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7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1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8" y="1633"/>
                  </a:lnTo>
                  <a:lnTo>
                    <a:pt x="1069" y="1651"/>
                  </a:lnTo>
                  <a:lnTo>
                    <a:pt x="1044" y="1666"/>
                  </a:lnTo>
                  <a:lnTo>
                    <a:pt x="1019" y="1679"/>
                  </a:lnTo>
                  <a:lnTo>
                    <a:pt x="992" y="1691"/>
                  </a:lnTo>
                  <a:lnTo>
                    <a:pt x="965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3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2" y="1762"/>
                  </a:lnTo>
                  <a:lnTo>
                    <a:pt x="676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6" y="1761"/>
                  </a:lnTo>
                  <a:lnTo>
                    <a:pt x="300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1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88" name="Freeform 53">
              <a:extLst>
                <a:ext uri="{FF2B5EF4-FFF2-40B4-BE49-F238E27FC236}">
                  <a16:creationId xmlns:a16="http://schemas.microsoft.com/office/drawing/2014/main" id="{C388A191-5614-4AA8-8F10-2FAC06137E51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6294" y="350"/>
              <a:ext cx="39" cy="142"/>
            </a:xfrm>
            <a:custGeom>
              <a:avLst/>
              <a:gdLst>
                <a:gd name="T0" fmla="*/ 476 w 476"/>
                <a:gd name="T1" fmla="*/ 0 h 1706"/>
                <a:gd name="T2" fmla="*/ 476 w 476"/>
                <a:gd name="T3" fmla="*/ 1706 h 1706"/>
                <a:gd name="T4" fmla="*/ 0 w 476"/>
                <a:gd name="T5" fmla="*/ 1706 h 1706"/>
                <a:gd name="T6" fmla="*/ 0 w 476"/>
                <a:gd name="T7" fmla="*/ 0 h 1706"/>
                <a:gd name="T8" fmla="*/ 238 w 476"/>
                <a:gd name="T9" fmla="*/ 285 h 1706"/>
                <a:gd name="T10" fmla="*/ 476 w 476"/>
                <a:gd name="T11" fmla="*/ 0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6" h="1706">
                  <a:moveTo>
                    <a:pt x="476" y="0"/>
                  </a:moveTo>
                  <a:lnTo>
                    <a:pt x="476" y="1706"/>
                  </a:lnTo>
                  <a:lnTo>
                    <a:pt x="0" y="1706"/>
                  </a:lnTo>
                  <a:lnTo>
                    <a:pt x="0" y="0"/>
                  </a:lnTo>
                  <a:lnTo>
                    <a:pt x="238" y="285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89" name="Freeform 54">
              <a:extLst>
                <a:ext uri="{FF2B5EF4-FFF2-40B4-BE49-F238E27FC236}">
                  <a16:creationId xmlns:a16="http://schemas.microsoft.com/office/drawing/2014/main" id="{44EEEDD5-816C-442C-B929-3A5B2FDBE18F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6294" y="350"/>
              <a:ext cx="39" cy="44"/>
            </a:xfrm>
            <a:custGeom>
              <a:avLst/>
              <a:gdLst>
                <a:gd name="T0" fmla="*/ 476 w 476"/>
                <a:gd name="T1" fmla="*/ 0 h 530"/>
                <a:gd name="T2" fmla="*/ 0 w 476"/>
                <a:gd name="T3" fmla="*/ 0 h 530"/>
                <a:gd name="T4" fmla="*/ 238 w 476"/>
                <a:gd name="T5" fmla="*/ 530 h 530"/>
                <a:gd name="T6" fmla="*/ 476 w 476"/>
                <a:gd name="T7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6" h="530">
                  <a:moveTo>
                    <a:pt x="476" y="0"/>
                  </a:moveTo>
                  <a:lnTo>
                    <a:pt x="0" y="0"/>
                  </a:lnTo>
                  <a:lnTo>
                    <a:pt x="238" y="530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90" name="Freeform 55">
              <a:extLst>
                <a:ext uri="{FF2B5EF4-FFF2-40B4-BE49-F238E27FC236}">
                  <a16:creationId xmlns:a16="http://schemas.microsoft.com/office/drawing/2014/main" id="{26330BF2-497D-4403-9034-246EDFF3002C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6370" y="350"/>
              <a:ext cx="103" cy="142"/>
            </a:xfrm>
            <a:custGeom>
              <a:avLst/>
              <a:gdLst>
                <a:gd name="T0" fmla="*/ 0 w 1241"/>
                <a:gd name="T1" fmla="*/ 1706 h 1706"/>
                <a:gd name="T2" fmla="*/ 0 w 1241"/>
                <a:gd name="T3" fmla="*/ 0 h 1706"/>
                <a:gd name="T4" fmla="*/ 1222 w 1241"/>
                <a:gd name="T5" fmla="*/ 0 h 1706"/>
                <a:gd name="T6" fmla="*/ 1222 w 1241"/>
                <a:gd name="T7" fmla="*/ 309 h 1706"/>
                <a:gd name="T8" fmla="*/ 459 w 1241"/>
                <a:gd name="T9" fmla="*/ 309 h 1706"/>
                <a:gd name="T10" fmla="*/ 459 w 1241"/>
                <a:gd name="T11" fmla="*/ 693 h 1706"/>
                <a:gd name="T12" fmla="*/ 1123 w 1241"/>
                <a:gd name="T13" fmla="*/ 693 h 1706"/>
                <a:gd name="T14" fmla="*/ 1123 w 1241"/>
                <a:gd name="T15" fmla="*/ 975 h 1706"/>
                <a:gd name="T16" fmla="*/ 459 w 1241"/>
                <a:gd name="T17" fmla="*/ 975 h 1706"/>
                <a:gd name="T18" fmla="*/ 459 w 1241"/>
                <a:gd name="T19" fmla="*/ 1380 h 1706"/>
                <a:gd name="T20" fmla="*/ 1241 w 1241"/>
                <a:gd name="T21" fmla="*/ 1380 h 1706"/>
                <a:gd name="T22" fmla="*/ 1241 w 1241"/>
                <a:gd name="T23" fmla="*/ 1706 h 1706"/>
                <a:gd name="T24" fmla="*/ 0 w 1241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1" h="1706">
                  <a:moveTo>
                    <a:pt x="0" y="1706"/>
                  </a:moveTo>
                  <a:lnTo>
                    <a:pt x="0" y="0"/>
                  </a:lnTo>
                  <a:lnTo>
                    <a:pt x="1222" y="0"/>
                  </a:lnTo>
                  <a:lnTo>
                    <a:pt x="1222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1" y="1380"/>
                  </a:lnTo>
                  <a:lnTo>
                    <a:pt x="1241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91" name="Freeform 56">
              <a:extLst>
                <a:ext uri="{FF2B5EF4-FFF2-40B4-BE49-F238E27FC236}">
                  <a16:creationId xmlns:a16="http://schemas.microsoft.com/office/drawing/2014/main" id="{CAF0009B-45A7-400D-9C61-9749F0810D92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6499" y="350"/>
              <a:ext cx="173" cy="143"/>
            </a:xfrm>
            <a:custGeom>
              <a:avLst/>
              <a:gdLst>
                <a:gd name="T0" fmla="*/ 0 w 2073"/>
                <a:gd name="T1" fmla="*/ 1706 h 1723"/>
                <a:gd name="T2" fmla="*/ 0 w 2073"/>
                <a:gd name="T3" fmla="*/ 0 h 1723"/>
                <a:gd name="T4" fmla="*/ 617 w 2073"/>
                <a:gd name="T5" fmla="*/ 0 h 1723"/>
                <a:gd name="T6" fmla="*/ 1047 w 2073"/>
                <a:gd name="T7" fmla="*/ 1090 h 1723"/>
                <a:gd name="T8" fmla="*/ 1486 w 2073"/>
                <a:gd name="T9" fmla="*/ 0 h 1723"/>
                <a:gd name="T10" fmla="*/ 2073 w 2073"/>
                <a:gd name="T11" fmla="*/ 0 h 1723"/>
                <a:gd name="T12" fmla="*/ 2073 w 2073"/>
                <a:gd name="T13" fmla="*/ 1706 h 1723"/>
                <a:gd name="T14" fmla="*/ 1621 w 2073"/>
                <a:gd name="T15" fmla="*/ 1706 h 1723"/>
                <a:gd name="T16" fmla="*/ 1621 w 2073"/>
                <a:gd name="T17" fmla="*/ 499 h 1723"/>
                <a:gd name="T18" fmla="*/ 1121 w 2073"/>
                <a:gd name="T19" fmla="*/ 1723 h 1723"/>
                <a:gd name="T20" fmla="*/ 826 w 2073"/>
                <a:gd name="T21" fmla="*/ 1723 h 1723"/>
                <a:gd name="T22" fmla="*/ 336 w 2073"/>
                <a:gd name="T23" fmla="*/ 499 h 1723"/>
                <a:gd name="T24" fmla="*/ 336 w 2073"/>
                <a:gd name="T25" fmla="*/ 1706 h 1723"/>
                <a:gd name="T26" fmla="*/ 0 w 2073"/>
                <a:gd name="T27" fmla="*/ 1706 h 1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73" h="1723">
                  <a:moveTo>
                    <a:pt x="0" y="1706"/>
                  </a:moveTo>
                  <a:lnTo>
                    <a:pt x="0" y="0"/>
                  </a:lnTo>
                  <a:lnTo>
                    <a:pt x="617" y="0"/>
                  </a:lnTo>
                  <a:lnTo>
                    <a:pt x="1047" y="1090"/>
                  </a:lnTo>
                  <a:lnTo>
                    <a:pt x="1486" y="0"/>
                  </a:lnTo>
                  <a:lnTo>
                    <a:pt x="2073" y="0"/>
                  </a:lnTo>
                  <a:lnTo>
                    <a:pt x="2073" y="1706"/>
                  </a:lnTo>
                  <a:lnTo>
                    <a:pt x="1621" y="1706"/>
                  </a:lnTo>
                  <a:lnTo>
                    <a:pt x="1621" y="499"/>
                  </a:lnTo>
                  <a:lnTo>
                    <a:pt x="1121" y="1723"/>
                  </a:lnTo>
                  <a:lnTo>
                    <a:pt x="826" y="1723"/>
                  </a:lnTo>
                  <a:lnTo>
                    <a:pt x="336" y="499"/>
                  </a:lnTo>
                  <a:lnTo>
                    <a:pt x="336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92" name="Freeform 57">
              <a:extLst>
                <a:ext uri="{FF2B5EF4-FFF2-40B4-BE49-F238E27FC236}">
                  <a16:creationId xmlns:a16="http://schemas.microsoft.com/office/drawing/2014/main" id="{D8B0DF1C-BC2B-43A5-93F5-B85077B2BB81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6708" y="350"/>
              <a:ext cx="104" cy="142"/>
            </a:xfrm>
            <a:custGeom>
              <a:avLst/>
              <a:gdLst>
                <a:gd name="T0" fmla="*/ 0 w 1242"/>
                <a:gd name="T1" fmla="*/ 1706 h 1706"/>
                <a:gd name="T2" fmla="*/ 0 w 1242"/>
                <a:gd name="T3" fmla="*/ 0 h 1706"/>
                <a:gd name="T4" fmla="*/ 1221 w 1242"/>
                <a:gd name="T5" fmla="*/ 0 h 1706"/>
                <a:gd name="T6" fmla="*/ 1221 w 1242"/>
                <a:gd name="T7" fmla="*/ 309 h 1706"/>
                <a:gd name="T8" fmla="*/ 459 w 1242"/>
                <a:gd name="T9" fmla="*/ 309 h 1706"/>
                <a:gd name="T10" fmla="*/ 459 w 1242"/>
                <a:gd name="T11" fmla="*/ 693 h 1706"/>
                <a:gd name="T12" fmla="*/ 1123 w 1242"/>
                <a:gd name="T13" fmla="*/ 693 h 1706"/>
                <a:gd name="T14" fmla="*/ 1123 w 1242"/>
                <a:gd name="T15" fmla="*/ 975 h 1706"/>
                <a:gd name="T16" fmla="*/ 459 w 1242"/>
                <a:gd name="T17" fmla="*/ 975 h 1706"/>
                <a:gd name="T18" fmla="*/ 459 w 1242"/>
                <a:gd name="T19" fmla="*/ 1380 h 1706"/>
                <a:gd name="T20" fmla="*/ 1242 w 1242"/>
                <a:gd name="T21" fmla="*/ 1380 h 1706"/>
                <a:gd name="T22" fmla="*/ 1242 w 1242"/>
                <a:gd name="T23" fmla="*/ 1706 h 1706"/>
                <a:gd name="T24" fmla="*/ 0 w 1242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2" h="1706">
                  <a:moveTo>
                    <a:pt x="0" y="1706"/>
                  </a:moveTo>
                  <a:lnTo>
                    <a:pt x="0" y="0"/>
                  </a:lnTo>
                  <a:lnTo>
                    <a:pt x="1221" y="0"/>
                  </a:lnTo>
                  <a:lnTo>
                    <a:pt x="1221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2" y="1380"/>
                  </a:lnTo>
                  <a:lnTo>
                    <a:pt x="1242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93" name="Freeform 58">
              <a:extLst>
                <a:ext uri="{FF2B5EF4-FFF2-40B4-BE49-F238E27FC236}">
                  <a16:creationId xmlns:a16="http://schemas.microsoft.com/office/drawing/2014/main" id="{C269EFF1-C2E7-469C-BE99-3B0188060377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6838" y="350"/>
              <a:ext cx="123" cy="142"/>
            </a:xfrm>
            <a:custGeom>
              <a:avLst/>
              <a:gdLst>
                <a:gd name="T0" fmla="*/ 0 w 1473"/>
                <a:gd name="T1" fmla="*/ 1706 h 1706"/>
                <a:gd name="T2" fmla="*/ 0 w 1473"/>
                <a:gd name="T3" fmla="*/ 0 h 1706"/>
                <a:gd name="T4" fmla="*/ 551 w 1473"/>
                <a:gd name="T5" fmla="*/ 0 h 1706"/>
                <a:gd name="T6" fmla="*/ 1137 w 1473"/>
                <a:gd name="T7" fmla="*/ 1142 h 1706"/>
                <a:gd name="T8" fmla="*/ 1137 w 1473"/>
                <a:gd name="T9" fmla="*/ 0 h 1706"/>
                <a:gd name="T10" fmla="*/ 1473 w 1473"/>
                <a:gd name="T11" fmla="*/ 0 h 1706"/>
                <a:gd name="T12" fmla="*/ 1473 w 1473"/>
                <a:gd name="T13" fmla="*/ 1706 h 1706"/>
                <a:gd name="T14" fmla="*/ 936 w 1473"/>
                <a:gd name="T15" fmla="*/ 1706 h 1706"/>
                <a:gd name="T16" fmla="*/ 335 w 1473"/>
                <a:gd name="T17" fmla="*/ 549 h 1706"/>
                <a:gd name="T18" fmla="*/ 335 w 1473"/>
                <a:gd name="T19" fmla="*/ 1706 h 1706"/>
                <a:gd name="T20" fmla="*/ 0 w 1473"/>
                <a:gd name="T21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73" h="1706">
                  <a:moveTo>
                    <a:pt x="0" y="1706"/>
                  </a:moveTo>
                  <a:lnTo>
                    <a:pt x="0" y="0"/>
                  </a:lnTo>
                  <a:lnTo>
                    <a:pt x="551" y="0"/>
                  </a:lnTo>
                  <a:lnTo>
                    <a:pt x="1137" y="1142"/>
                  </a:lnTo>
                  <a:lnTo>
                    <a:pt x="1137" y="0"/>
                  </a:lnTo>
                  <a:lnTo>
                    <a:pt x="1473" y="0"/>
                  </a:lnTo>
                  <a:lnTo>
                    <a:pt x="1473" y="1706"/>
                  </a:lnTo>
                  <a:lnTo>
                    <a:pt x="936" y="1706"/>
                  </a:lnTo>
                  <a:lnTo>
                    <a:pt x="335" y="549"/>
                  </a:lnTo>
                  <a:lnTo>
                    <a:pt x="335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94" name="Freeform 59">
              <a:extLst>
                <a:ext uri="{FF2B5EF4-FFF2-40B4-BE49-F238E27FC236}">
                  <a16:creationId xmlns:a16="http://schemas.microsoft.com/office/drawing/2014/main" id="{327C8339-B34B-489D-9AB8-E56CE84AA678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6986" y="347"/>
              <a:ext cx="109" cy="148"/>
            </a:xfrm>
            <a:custGeom>
              <a:avLst/>
              <a:gdLst>
                <a:gd name="T0" fmla="*/ 138 w 1309"/>
                <a:gd name="T1" fmla="*/ 1401 h 1770"/>
                <a:gd name="T2" fmla="*/ 303 w 1309"/>
                <a:gd name="T3" fmla="*/ 1438 h 1770"/>
                <a:gd name="T4" fmla="*/ 456 w 1309"/>
                <a:gd name="T5" fmla="*/ 1457 h 1770"/>
                <a:gd name="T6" fmla="*/ 615 w 1309"/>
                <a:gd name="T7" fmla="*/ 1458 h 1770"/>
                <a:gd name="T8" fmla="*/ 740 w 1309"/>
                <a:gd name="T9" fmla="*/ 1434 h 1770"/>
                <a:gd name="T10" fmla="*/ 790 w 1309"/>
                <a:gd name="T11" fmla="*/ 1409 h 1770"/>
                <a:gd name="T12" fmla="*/ 824 w 1309"/>
                <a:gd name="T13" fmla="*/ 1378 h 1770"/>
                <a:gd name="T14" fmla="*/ 843 w 1309"/>
                <a:gd name="T15" fmla="*/ 1337 h 1770"/>
                <a:gd name="T16" fmla="*/ 847 w 1309"/>
                <a:gd name="T17" fmla="*/ 1285 h 1770"/>
                <a:gd name="T18" fmla="*/ 824 w 1309"/>
                <a:gd name="T19" fmla="*/ 1220 h 1770"/>
                <a:gd name="T20" fmla="*/ 750 w 1309"/>
                <a:gd name="T21" fmla="*/ 1161 h 1770"/>
                <a:gd name="T22" fmla="*/ 571 w 1309"/>
                <a:gd name="T23" fmla="*/ 1078 h 1770"/>
                <a:gd name="T24" fmla="*/ 321 w 1309"/>
                <a:gd name="T25" fmla="*/ 965 h 1770"/>
                <a:gd name="T26" fmla="*/ 197 w 1309"/>
                <a:gd name="T27" fmla="*/ 893 h 1770"/>
                <a:gd name="T28" fmla="*/ 116 w 1309"/>
                <a:gd name="T29" fmla="*/ 826 h 1770"/>
                <a:gd name="T30" fmla="*/ 51 w 1309"/>
                <a:gd name="T31" fmla="*/ 736 h 1770"/>
                <a:gd name="T32" fmla="*/ 13 w 1309"/>
                <a:gd name="T33" fmla="*/ 633 h 1770"/>
                <a:gd name="T34" fmla="*/ 0 w 1309"/>
                <a:gd name="T35" fmla="*/ 515 h 1770"/>
                <a:gd name="T36" fmla="*/ 18 w 1309"/>
                <a:gd name="T37" fmla="*/ 369 h 1770"/>
                <a:gd name="T38" fmla="*/ 75 w 1309"/>
                <a:gd name="T39" fmla="*/ 247 h 1770"/>
                <a:gd name="T40" fmla="*/ 169 w 1309"/>
                <a:gd name="T41" fmla="*/ 148 h 1770"/>
                <a:gd name="T42" fmla="*/ 294 w 1309"/>
                <a:gd name="T43" fmla="*/ 73 h 1770"/>
                <a:gd name="T44" fmla="*/ 443 w 1309"/>
                <a:gd name="T45" fmla="*/ 24 h 1770"/>
                <a:gd name="T46" fmla="*/ 614 w 1309"/>
                <a:gd name="T47" fmla="*/ 2 h 1770"/>
                <a:gd name="T48" fmla="*/ 832 w 1309"/>
                <a:gd name="T49" fmla="*/ 7 h 1770"/>
                <a:gd name="T50" fmla="*/ 1134 w 1309"/>
                <a:gd name="T51" fmla="*/ 54 h 1770"/>
                <a:gd name="T52" fmla="*/ 1088 w 1309"/>
                <a:gd name="T53" fmla="*/ 353 h 1770"/>
                <a:gd name="T54" fmla="*/ 947 w 1309"/>
                <a:gd name="T55" fmla="*/ 314 h 1770"/>
                <a:gd name="T56" fmla="*/ 811 w 1309"/>
                <a:gd name="T57" fmla="*/ 294 h 1770"/>
                <a:gd name="T58" fmla="*/ 667 w 1309"/>
                <a:gd name="T59" fmla="*/ 293 h 1770"/>
                <a:gd name="T60" fmla="*/ 539 w 1309"/>
                <a:gd name="T61" fmla="*/ 321 h 1770"/>
                <a:gd name="T62" fmla="*/ 488 w 1309"/>
                <a:gd name="T63" fmla="*/ 352 h 1770"/>
                <a:gd name="T64" fmla="*/ 463 w 1309"/>
                <a:gd name="T65" fmla="*/ 387 h 1770"/>
                <a:gd name="T66" fmla="*/ 449 w 1309"/>
                <a:gd name="T67" fmla="*/ 430 h 1770"/>
                <a:gd name="T68" fmla="*/ 456 w 1309"/>
                <a:gd name="T69" fmla="*/ 490 h 1770"/>
                <a:gd name="T70" fmla="*/ 506 w 1309"/>
                <a:gd name="T71" fmla="*/ 545 h 1770"/>
                <a:gd name="T72" fmla="*/ 632 w 1309"/>
                <a:gd name="T73" fmla="*/ 608 h 1770"/>
                <a:gd name="T74" fmla="*/ 914 w 1309"/>
                <a:gd name="T75" fmla="*/ 740 h 1770"/>
                <a:gd name="T76" fmla="*/ 1101 w 1309"/>
                <a:gd name="T77" fmla="*/ 846 h 1770"/>
                <a:gd name="T78" fmla="*/ 1187 w 1309"/>
                <a:gd name="T79" fmla="*/ 913 h 1770"/>
                <a:gd name="T80" fmla="*/ 1251 w 1309"/>
                <a:gd name="T81" fmla="*/ 997 h 1770"/>
                <a:gd name="T82" fmla="*/ 1292 w 1309"/>
                <a:gd name="T83" fmla="*/ 1094 h 1770"/>
                <a:gd name="T84" fmla="*/ 1309 w 1309"/>
                <a:gd name="T85" fmla="*/ 1204 h 1770"/>
                <a:gd name="T86" fmla="*/ 1295 w 1309"/>
                <a:gd name="T87" fmla="*/ 1358 h 1770"/>
                <a:gd name="T88" fmla="*/ 1270 w 1309"/>
                <a:gd name="T89" fmla="*/ 1432 h 1770"/>
                <a:gd name="T90" fmla="*/ 1234 w 1309"/>
                <a:gd name="T91" fmla="*/ 1499 h 1770"/>
                <a:gd name="T92" fmla="*/ 1186 w 1309"/>
                <a:gd name="T93" fmla="*/ 1559 h 1770"/>
                <a:gd name="T94" fmla="*/ 1069 w 1309"/>
                <a:gd name="T95" fmla="*/ 1651 h 1770"/>
                <a:gd name="T96" fmla="*/ 936 w 1309"/>
                <a:gd name="T97" fmla="*/ 1714 h 1770"/>
                <a:gd name="T98" fmla="*/ 780 w 1309"/>
                <a:gd name="T99" fmla="*/ 1752 h 1770"/>
                <a:gd name="T100" fmla="*/ 601 w 1309"/>
                <a:gd name="T101" fmla="*/ 1769 h 1770"/>
                <a:gd name="T102" fmla="*/ 299 w 1309"/>
                <a:gd name="T103" fmla="*/ 1754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9" h="1770">
                  <a:moveTo>
                    <a:pt x="34" y="1707"/>
                  </a:moveTo>
                  <a:lnTo>
                    <a:pt x="34" y="1371"/>
                  </a:lnTo>
                  <a:lnTo>
                    <a:pt x="69" y="1382"/>
                  </a:lnTo>
                  <a:lnTo>
                    <a:pt x="105" y="1392"/>
                  </a:lnTo>
                  <a:lnTo>
                    <a:pt x="138" y="1401"/>
                  </a:lnTo>
                  <a:lnTo>
                    <a:pt x="173" y="1410"/>
                  </a:lnTo>
                  <a:lnTo>
                    <a:pt x="206" y="1419"/>
                  </a:lnTo>
                  <a:lnTo>
                    <a:pt x="239" y="1426"/>
                  </a:lnTo>
                  <a:lnTo>
                    <a:pt x="272" y="1432"/>
                  </a:lnTo>
                  <a:lnTo>
                    <a:pt x="303" y="1438"/>
                  </a:lnTo>
                  <a:lnTo>
                    <a:pt x="335" y="1444"/>
                  </a:lnTo>
                  <a:lnTo>
                    <a:pt x="366" y="1448"/>
                  </a:lnTo>
                  <a:lnTo>
                    <a:pt x="396" y="1452"/>
                  </a:lnTo>
                  <a:lnTo>
                    <a:pt x="427" y="1455"/>
                  </a:lnTo>
                  <a:lnTo>
                    <a:pt x="456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2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6" y="1451"/>
                  </a:lnTo>
                  <a:lnTo>
                    <a:pt x="703" y="1445"/>
                  </a:lnTo>
                  <a:lnTo>
                    <a:pt x="729" y="1438"/>
                  </a:lnTo>
                  <a:lnTo>
                    <a:pt x="740" y="1434"/>
                  </a:lnTo>
                  <a:lnTo>
                    <a:pt x="751" y="1430"/>
                  </a:lnTo>
                  <a:lnTo>
                    <a:pt x="761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2" y="1391"/>
                  </a:lnTo>
                  <a:lnTo>
                    <a:pt x="819" y="1385"/>
                  </a:lnTo>
                  <a:lnTo>
                    <a:pt x="824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7" y="1354"/>
                  </a:lnTo>
                  <a:lnTo>
                    <a:pt x="841" y="1346"/>
                  </a:lnTo>
                  <a:lnTo>
                    <a:pt x="843" y="1337"/>
                  </a:lnTo>
                  <a:lnTo>
                    <a:pt x="845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7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4" y="1208"/>
                  </a:lnTo>
                  <a:lnTo>
                    <a:pt x="805" y="1198"/>
                  </a:lnTo>
                  <a:lnTo>
                    <a:pt x="791" y="1187"/>
                  </a:lnTo>
                  <a:lnTo>
                    <a:pt x="773" y="1175"/>
                  </a:lnTo>
                  <a:lnTo>
                    <a:pt x="750" y="1161"/>
                  </a:lnTo>
                  <a:lnTo>
                    <a:pt x="724" y="1146"/>
                  </a:lnTo>
                  <a:lnTo>
                    <a:pt x="692" y="1131"/>
                  </a:lnTo>
                  <a:lnTo>
                    <a:pt x="655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6"/>
                  </a:lnTo>
                  <a:lnTo>
                    <a:pt x="351" y="980"/>
                  </a:lnTo>
                  <a:lnTo>
                    <a:pt x="321" y="965"/>
                  </a:lnTo>
                  <a:lnTo>
                    <a:pt x="293" y="950"/>
                  </a:lnTo>
                  <a:lnTo>
                    <a:pt x="267" y="936"/>
                  </a:lnTo>
                  <a:lnTo>
                    <a:pt x="241" y="922"/>
                  </a:lnTo>
                  <a:lnTo>
                    <a:pt x="219" y="907"/>
                  </a:lnTo>
                  <a:lnTo>
                    <a:pt x="197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5" y="854"/>
                  </a:lnTo>
                  <a:lnTo>
                    <a:pt x="131" y="842"/>
                  </a:lnTo>
                  <a:lnTo>
                    <a:pt x="116" y="826"/>
                  </a:lnTo>
                  <a:lnTo>
                    <a:pt x="100" y="808"/>
                  </a:lnTo>
                  <a:lnTo>
                    <a:pt x="86" y="791"/>
                  </a:lnTo>
                  <a:lnTo>
                    <a:pt x="74" y="774"/>
                  </a:lnTo>
                  <a:lnTo>
                    <a:pt x="62" y="755"/>
                  </a:lnTo>
                  <a:lnTo>
                    <a:pt x="51" y="736"/>
                  </a:lnTo>
                  <a:lnTo>
                    <a:pt x="41" y="716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4" y="587"/>
                  </a:lnTo>
                  <a:lnTo>
                    <a:pt x="2" y="563"/>
                  </a:lnTo>
                  <a:lnTo>
                    <a:pt x="0" y="540"/>
                  </a:lnTo>
                  <a:lnTo>
                    <a:pt x="0" y="515"/>
                  </a:lnTo>
                  <a:lnTo>
                    <a:pt x="1" y="484"/>
                  </a:lnTo>
                  <a:lnTo>
                    <a:pt x="3" y="454"/>
                  </a:lnTo>
                  <a:lnTo>
                    <a:pt x="7" y="424"/>
                  </a:lnTo>
                  <a:lnTo>
                    <a:pt x="12" y="397"/>
                  </a:lnTo>
                  <a:lnTo>
                    <a:pt x="18" y="369"/>
                  </a:lnTo>
                  <a:lnTo>
                    <a:pt x="26" y="343"/>
                  </a:lnTo>
                  <a:lnTo>
                    <a:pt x="36" y="317"/>
                  </a:lnTo>
                  <a:lnTo>
                    <a:pt x="47" y="293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6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2" y="61"/>
                  </a:lnTo>
                  <a:lnTo>
                    <a:pt x="351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5" y="18"/>
                  </a:lnTo>
                  <a:lnTo>
                    <a:pt x="508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0" y="0"/>
                  </a:lnTo>
                  <a:lnTo>
                    <a:pt x="688" y="0"/>
                  </a:lnTo>
                  <a:lnTo>
                    <a:pt x="733" y="0"/>
                  </a:lnTo>
                  <a:lnTo>
                    <a:pt x="781" y="3"/>
                  </a:lnTo>
                  <a:lnTo>
                    <a:pt x="832" y="7"/>
                  </a:lnTo>
                  <a:lnTo>
                    <a:pt x="886" y="13"/>
                  </a:lnTo>
                  <a:lnTo>
                    <a:pt x="943" y="20"/>
                  </a:lnTo>
                  <a:lnTo>
                    <a:pt x="1004" y="30"/>
                  </a:lnTo>
                  <a:lnTo>
                    <a:pt x="1067" y="42"/>
                  </a:lnTo>
                  <a:lnTo>
                    <a:pt x="1134" y="54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7" y="363"/>
                  </a:lnTo>
                  <a:lnTo>
                    <a:pt x="1088" y="353"/>
                  </a:lnTo>
                  <a:lnTo>
                    <a:pt x="1059" y="344"/>
                  </a:lnTo>
                  <a:lnTo>
                    <a:pt x="1031" y="336"/>
                  </a:lnTo>
                  <a:lnTo>
                    <a:pt x="1003" y="327"/>
                  </a:lnTo>
                  <a:lnTo>
                    <a:pt x="975" y="320"/>
                  </a:lnTo>
                  <a:lnTo>
                    <a:pt x="947" y="314"/>
                  </a:lnTo>
                  <a:lnTo>
                    <a:pt x="920" y="309"/>
                  </a:lnTo>
                  <a:lnTo>
                    <a:pt x="892" y="304"/>
                  </a:lnTo>
                  <a:lnTo>
                    <a:pt x="865" y="300"/>
                  </a:lnTo>
                  <a:lnTo>
                    <a:pt x="838" y="297"/>
                  </a:lnTo>
                  <a:lnTo>
                    <a:pt x="811" y="294"/>
                  </a:lnTo>
                  <a:lnTo>
                    <a:pt x="786" y="292"/>
                  </a:lnTo>
                  <a:lnTo>
                    <a:pt x="759" y="291"/>
                  </a:lnTo>
                  <a:lnTo>
                    <a:pt x="734" y="291"/>
                  </a:lnTo>
                  <a:lnTo>
                    <a:pt x="699" y="292"/>
                  </a:lnTo>
                  <a:lnTo>
                    <a:pt x="667" y="293"/>
                  </a:lnTo>
                  <a:lnTo>
                    <a:pt x="637" y="296"/>
                  </a:lnTo>
                  <a:lnTo>
                    <a:pt x="609" y="301"/>
                  </a:lnTo>
                  <a:lnTo>
                    <a:pt x="583" y="306"/>
                  </a:lnTo>
                  <a:lnTo>
                    <a:pt x="559" y="313"/>
                  </a:lnTo>
                  <a:lnTo>
                    <a:pt x="539" y="321"/>
                  </a:lnTo>
                  <a:lnTo>
                    <a:pt x="520" y="331"/>
                  </a:lnTo>
                  <a:lnTo>
                    <a:pt x="512" y="336"/>
                  </a:lnTo>
                  <a:lnTo>
                    <a:pt x="503" y="341"/>
                  </a:lnTo>
                  <a:lnTo>
                    <a:pt x="495" y="346"/>
                  </a:lnTo>
                  <a:lnTo>
                    <a:pt x="488" y="352"/>
                  </a:lnTo>
                  <a:lnTo>
                    <a:pt x="482" y="359"/>
                  </a:lnTo>
                  <a:lnTo>
                    <a:pt x="476" y="365"/>
                  </a:lnTo>
                  <a:lnTo>
                    <a:pt x="471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5" y="403"/>
                  </a:lnTo>
                  <a:lnTo>
                    <a:pt x="453" y="411"/>
                  </a:lnTo>
                  <a:lnTo>
                    <a:pt x="451" y="420"/>
                  </a:lnTo>
                  <a:lnTo>
                    <a:pt x="449" y="430"/>
                  </a:lnTo>
                  <a:lnTo>
                    <a:pt x="448" y="439"/>
                  </a:lnTo>
                  <a:lnTo>
                    <a:pt x="448" y="449"/>
                  </a:lnTo>
                  <a:lnTo>
                    <a:pt x="449" y="463"/>
                  </a:lnTo>
                  <a:lnTo>
                    <a:pt x="452" y="477"/>
                  </a:lnTo>
                  <a:lnTo>
                    <a:pt x="456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2" y="536"/>
                  </a:lnTo>
                  <a:lnTo>
                    <a:pt x="506" y="545"/>
                  </a:lnTo>
                  <a:lnTo>
                    <a:pt x="521" y="553"/>
                  </a:lnTo>
                  <a:lnTo>
                    <a:pt x="540" y="564"/>
                  </a:lnTo>
                  <a:lnTo>
                    <a:pt x="565" y="577"/>
                  </a:lnTo>
                  <a:lnTo>
                    <a:pt x="595" y="592"/>
                  </a:lnTo>
                  <a:lnTo>
                    <a:pt x="632" y="608"/>
                  </a:lnTo>
                  <a:lnTo>
                    <a:pt x="673" y="628"/>
                  </a:lnTo>
                  <a:lnTo>
                    <a:pt x="720" y="649"/>
                  </a:lnTo>
                  <a:lnTo>
                    <a:pt x="773" y="672"/>
                  </a:lnTo>
                  <a:lnTo>
                    <a:pt x="846" y="707"/>
                  </a:lnTo>
                  <a:lnTo>
                    <a:pt x="914" y="740"/>
                  </a:lnTo>
                  <a:lnTo>
                    <a:pt x="976" y="771"/>
                  </a:lnTo>
                  <a:lnTo>
                    <a:pt x="1031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1" y="846"/>
                  </a:lnTo>
                  <a:lnTo>
                    <a:pt x="1122" y="860"/>
                  </a:lnTo>
                  <a:lnTo>
                    <a:pt x="1140" y="875"/>
                  </a:lnTo>
                  <a:lnTo>
                    <a:pt x="1157" y="888"/>
                  </a:lnTo>
                  <a:lnTo>
                    <a:pt x="1173" y="901"/>
                  </a:lnTo>
                  <a:lnTo>
                    <a:pt x="1187" y="913"/>
                  </a:lnTo>
                  <a:lnTo>
                    <a:pt x="1201" y="930"/>
                  </a:lnTo>
                  <a:lnTo>
                    <a:pt x="1215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1" y="997"/>
                  </a:lnTo>
                  <a:lnTo>
                    <a:pt x="1261" y="1015"/>
                  </a:lnTo>
                  <a:lnTo>
                    <a:pt x="1270" y="1034"/>
                  </a:lnTo>
                  <a:lnTo>
                    <a:pt x="1279" y="1053"/>
                  </a:lnTo>
                  <a:lnTo>
                    <a:pt x="1286" y="1074"/>
                  </a:lnTo>
                  <a:lnTo>
                    <a:pt x="1292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7" y="1182"/>
                  </a:lnTo>
                  <a:lnTo>
                    <a:pt x="1309" y="1204"/>
                  </a:lnTo>
                  <a:lnTo>
                    <a:pt x="1309" y="1229"/>
                  </a:lnTo>
                  <a:lnTo>
                    <a:pt x="1308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6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0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9" y="1633"/>
                  </a:lnTo>
                  <a:lnTo>
                    <a:pt x="1069" y="1651"/>
                  </a:lnTo>
                  <a:lnTo>
                    <a:pt x="1045" y="1666"/>
                  </a:lnTo>
                  <a:lnTo>
                    <a:pt x="1018" y="1679"/>
                  </a:lnTo>
                  <a:lnTo>
                    <a:pt x="992" y="1691"/>
                  </a:lnTo>
                  <a:lnTo>
                    <a:pt x="964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2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0" y="1762"/>
                  </a:lnTo>
                  <a:lnTo>
                    <a:pt x="675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5" y="1761"/>
                  </a:lnTo>
                  <a:lnTo>
                    <a:pt x="299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0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3317626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  <p:sldLayoutId id="2147483750" r:id="rId12"/>
    <p:sldLayoutId id="2147483751" r:id="rId13"/>
    <p:sldLayoutId id="2147483752" r:id="rId14"/>
    <p:sldLayoutId id="2147483753" r:id="rId15"/>
    <p:sldLayoutId id="2147483754" r:id="rId16"/>
    <p:sldLayoutId id="2147483755" r:id="rId17"/>
    <p:sldLayoutId id="2147483756" r:id="rId18"/>
    <p:sldLayoutId id="2147483757" r:id="rId19"/>
    <p:sldLayoutId id="2147483758" r:id="rId20"/>
    <p:sldLayoutId id="2147483759" r:id="rId21"/>
    <p:sldLayoutId id="2147483760" r:id="rId22"/>
    <p:sldLayoutId id="2147483761" r:id="rId23"/>
    <p:sldLayoutId id="2147483762" r:id="rId24"/>
    <p:sldLayoutId id="2147483763" r:id="rId25"/>
    <p:sldLayoutId id="2147483764" r:id="rId26"/>
    <p:sldLayoutId id="2147483765" r:id="rId27"/>
    <p:sldLayoutId id="2147483766" r:id="rId28"/>
    <p:sldLayoutId id="2147483767" r:id="rId29"/>
    <p:sldLayoutId id="2147483768" r:id="rId30"/>
    <p:sldLayoutId id="2147483769" r:id="rId31"/>
  </p:sldLayoutIdLst>
  <p:hf hdr="0" ft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199" b="1">
          <a:solidFill>
            <a:srgbClr val="00646E"/>
          </a:solidFill>
          <a:latin typeface="Arial" pitchFamily="34" charset="0"/>
          <a:ea typeface="+mj-ea"/>
          <a:cs typeface="Arial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999" b="1">
          <a:solidFill>
            <a:schemeClr val="tx1"/>
          </a:solidFill>
          <a:latin typeface="Arial" charset="0"/>
          <a:ea typeface="ＭＳ Ｐゴシック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999" b="1">
          <a:solidFill>
            <a:schemeClr val="tx1"/>
          </a:solidFill>
          <a:latin typeface="Arial" charset="0"/>
          <a:ea typeface="ＭＳ Ｐゴシック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999" b="1">
          <a:solidFill>
            <a:schemeClr val="tx1"/>
          </a:solidFill>
          <a:latin typeface="Arial" charset="0"/>
          <a:ea typeface="ＭＳ Ｐゴシック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999" b="1">
          <a:solidFill>
            <a:schemeClr val="tx1"/>
          </a:solidFill>
          <a:latin typeface="Arial" charset="0"/>
          <a:ea typeface="ＭＳ Ｐゴシック" charset="-128"/>
        </a:defRPr>
      </a:lvl5pPr>
      <a:lvl6pPr marL="456971" algn="l" rtl="0" eaLnBrk="1" fontAlgn="base" hangingPunct="1">
        <a:spcBef>
          <a:spcPct val="0"/>
        </a:spcBef>
        <a:spcAft>
          <a:spcPct val="0"/>
        </a:spcAft>
        <a:defRPr sz="1999" b="1">
          <a:solidFill>
            <a:schemeClr val="tx1"/>
          </a:solidFill>
          <a:latin typeface="Arial" charset="0"/>
          <a:ea typeface="ヒラギノ角ゴ Pro W3" charset="0"/>
        </a:defRPr>
      </a:lvl6pPr>
      <a:lvl7pPr marL="913943" algn="l" rtl="0" eaLnBrk="1" fontAlgn="base" hangingPunct="1">
        <a:spcBef>
          <a:spcPct val="0"/>
        </a:spcBef>
        <a:spcAft>
          <a:spcPct val="0"/>
        </a:spcAft>
        <a:defRPr sz="1999" b="1">
          <a:solidFill>
            <a:schemeClr val="tx1"/>
          </a:solidFill>
          <a:latin typeface="Arial" charset="0"/>
          <a:ea typeface="ヒラギノ角ゴ Pro W3" charset="0"/>
        </a:defRPr>
      </a:lvl7pPr>
      <a:lvl8pPr marL="1370914" algn="l" rtl="0" eaLnBrk="1" fontAlgn="base" hangingPunct="1">
        <a:spcBef>
          <a:spcPct val="0"/>
        </a:spcBef>
        <a:spcAft>
          <a:spcPct val="0"/>
        </a:spcAft>
        <a:defRPr sz="1999" b="1">
          <a:solidFill>
            <a:schemeClr val="tx1"/>
          </a:solidFill>
          <a:latin typeface="Arial" charset="0"/>
          <a:ea typeface="ヒラギノ角ゴ Pro W3" charset="0"/>
        </a:defRPr>
      </a:lvl8pPr>
      <a:lvl9pPr marL="1827886" algn="l" rtl="0" eaLnBrk="1" fontAlgn="base" hangingPunct="1">
        <a:spcBef>
          <a:spcPct val="0"/>
        </a:spcBef>
        <a:spcAft>
          <a:spcPct val="0"/>
        </a:spcAft>
        <a:defRPr sz="1999" b="1">
          <a:solidFill>
            <a:schemeClr val="tx1"/>
          </a:solidFill>
          <a:latin typeface="Arial" charset="0"/>
          <a:ea typeface="ヒラギノ角ゴ Pro W3" charset="0"/>
        </a:defRPr>
      </a:lvl9pPr>
    </p:titleStyle>
    <p:bodyStyle>
      <a:lvl1pPr marL="0" indent="0" algn="l" rtl="0" eaLnBrk="1" fontAlgn="base" hangingPunct="1">
        <a:lnSpc>
          <a:spcPct val="150000"/>
        </a:lnSpc>
        <a:spcBef>
          <a:spcPct val="0"/>
        </a:spcBef>
        <a:spcAft>
          <a:spcPct val="0"/>
        </a:spcAft>
        <a:buClr>
          <a:schemeClr val="accent1"/>
        </a:buClr>
        <a:buFont typeface="Arial" pitchFamily="34" charset="0"/>
        <a:buNone/>
        <a:tabLst/>
        <a:defRPr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179298" indent="-179910" algn="l" rtl="0" eaLnBrk="1" fontAlgn="base" hangingPunct="1">
        <a:lnSpc>
          <a:spcPct val="150000"/>
        </a:lnSpc>
        <a:spcBef>
          <a:spcPct val="0"/>
        </a:spcBef>
        <a:spcAft>
          <a:spcPct val="0"/>
        </a:spcAft>
        <a:buClr>
          <a:srgbClr val="879BAA"/>
        </a:buClr>
        <a:buChar char="•"/>
        <a:tabLst/>
        <a:defRPr baseline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358596" indent="-179910" algn="l" rtl="0" eaLnBrk="1" fontAlgn="base" hangingPunct="1">
        <a:lnSpc>
          <a:spcPct val="150000"/>
        </a:lnSpc>
        <a:spcBef>
          <a:spcPct val="0"/>
        </a:spcBef>
        <a:spcAft>
          <a:spcPct val="0"/>
        </a:spcAft>
        <a:buClr>
          <a:srgbClr val="879BAA"/>
        </a:buClr>
        <a:buChar char="•"/>
        <a:tabLst/>
        <a:defRPr baseline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537894" indent="-179910" algn="l" rtl="0" eaLnBrk="1" fontAlgn="base" hangingPunct="1">
        <a:lnSpc>
          <a:spcPct val="150000"/>
        </a:lnSpc>
        <a:spcBef>
          <a:spcPct val="0"/>
        </a:spcBef>
        <a:spcAft>
          <a:spcPct val="0"/>
        </a:spcAft>
        <a:buClr>
          <a:srgbClr val="879BAA"/>
        </a:buClr>
        <a:buChar char="•"/>
        <a:tabLst/>
        <a:defRPr baseline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719640" indent="-179910" algn="l" rtl="0" eaLnBrk="1" fontAlgn="base" hangingPunct="1">
        <a:lnSpc>
          <a:spcPct val="150000"/>
        </a:lnSpc>
        <a:spcBef>
          <a:spcPct val="0"/>
        </a:spcBef>
        <a:spcAft>
          <a:spcPct val="0"/>
        </a:spcAft>
        <a:buClr>
          <a:srgbClr val="879BAA"/>
        </a:buClr>
        <a:buChar char="•"/>
        <a:tabLst/>
        <a:defRPr baseline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719640" indent="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None/>
        <a:defRPr>
          <a:solidFill>
            <a:schemeClr val="tx1"/>
          </a:solidFill>
          <a:latin typeface="+mn-lt"/>
          <a:ea typeface="+mn-ea"/>
        </a:defRPr>
      </a:lvl6pPr>
      <a:lvl7pPr marL="719640" indent="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None/>
        <a:defRPr>
          <a:solidFill>
            <a:schemeClr val="tx1"/>
          </a:solidFill>
          <a:latin typeface="+mn-lt"/>
          <a:ea typeface="+mn-ea"/>
        </a:defRPr>
      </a:lvl7pPr>
      <a:lvl8pPr marL="719640" indent="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None/>
        <a:defRPr>
          <a:solidFill>
            <a:schemeClr val="tx1"/>
          </a:solidFill>
          <a:latin typeface="+mn-lt"/>
          <a:ea typeface="+mn-ea"/>
        </a:defRPr>
      </a:lvl8pPr>
      <a:lvl9pPr marL="719640" indent="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None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de-DE"/>
      </a:defPPr>
      <a:lvl1pPr marL="0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6971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3943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0914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7886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4857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1828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8800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5771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2">
          <p15:clr>
            <a:srgbClr val="F26B43"/>
          </p15:clr>
        </p15:guide>
        <p15:guide id="2" pos="3932">
          <p15:clr>
            <a:srgbClr val="F26B43"/>
          </p15:clr>
        </p15:guide>
        <p15:guide id="3" pos="5566">
          <p15:clr>
            <a:srgbClr val="F26B43"/>
          </p15:clr>
        </p15:guide>
        <p15:guide id="4" pos="7380">
          <p15:clr>
            <a:srgbClr val="F26B43"/>
          </p15:clr>
        </p15:guide>
        <p15:guide id="5" pos="395">
          <p15:clr>
            <a:srgbClr val="F26B43"/>
          </p15:clr>
        </p15:guide>
        <p15:guide id="6" orient="horz" pos="2341">
          <p15:clr>
            <a:srgbClr val="F26B43"/>
          </p15:clr>
        </p15:guide>
        <p15:guide id="7" orient="horz" pos="2433">
          <p15:clr>
            <a:srgbClr val="F26B43"/>
          </p15:clr>
        </p15:guide>
        <p15:guide id="8" orient="horz" pos="891">
          <p15:clr>
            <a:srgbClr val="F26B43"/>
          </p15:clr>
        </p15:guide>
        <p15:guide id="10" orient="horz" pos="210">
          <p15:clr>
            <a:srgbClr val="F26B43"/>
          </p15:clr>
        </p15:guide>
        <p15:guide id="11" orient="horz" pos="3884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8" name="cdtRectangle 115 Id3078"/>
          <p:cNvSpPr>
            <a:spLocks noGrp="1" noChangeArrowheads="1"/>
          </p:cNvSpPr>
          <p:nvPr>
            <p:ph type="title"/>
            <p:custDataLst>
              <p:tags r:id="rId33"/>
            </p:custDataLst>
          </p:nvPr>
        </p:nvSpPr>
        <p:spPr bwMode="auto">
          <a:xfrm>
            <a:off x="0" y="-1"/>
            <a:ext cx="12192000" cy="14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26400" tIns="432000" rIns="3384000" bIns="208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 dirty="0"/>
              <a:t>Titelmasterformat durch Klicken bearbeiten</a:t>
            </a:r>
          </a:p>
        </p:txBody>
      </p:sp>
      <p:sp>
        <p:nvSpPr>
          <p:cNvPr id="3079" name="cdtRectangle 116 Id3079"/>
          <p:cNvSpPr>
            <a:spLocks noGrp="1" noChangeArrowheads="1"/>
          </p:cNvSpPr>
          <p:nvPr>
            <p:ph type="body" idx="1"/>
            <p:custDataLst>
              <p:tags r:id="rId34"/>
            </p:custDataLst>
          </p:nvPr>
        </p:nvSpPr>
        <p:spPr bwMode="auto">
          <a:xfrm>
            <a:off x="626736" y="1414801"/>
            <a:ext cx="8204689" cy="47505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 dirty="0"/>
              <a:t>Textmasterformat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</a:p>
        </p:txBody>
      </p:sp>
      <p:cxnSp>
        <p:nvCxnSpPr>
          <p:cNvPr id="3072" name="cdtMasterTags_CL1 Id3072"/>
          <p:cNvCxnSpPr/>
          <p:nvPr>
            <p:custDataLst>
              <p:tags r:id="rId35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73" name="cdtMasterTags_CL2 Id3073"/>
          <p:cNvCxnSpPr/>
          <p:nvPr>
            <p:custDataLst>
              <p:tags r:id="rId36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74" name="cdtMasterTags_CL3 Id3074"/>
          <p:cNvCxnSpPr/>
          <p:nvPr>
            <p:custDataLst>
              <p:tags r:id="rId37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75" name="cdtMasterTags_CL4 Id3075"/>
          <p:cNvCxnSpPr/>
          <p:nvPr>
            <p:custDataLst>
              <p:tags r:id="rId38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76" name="cdtMasterTags_CL5 Id3076"/>
          <p:cNvCxnSpPr/>
          <p:nvPr>
            <p:custDataLst>
              <p:tags r:id="rId39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77" name="cdtMasterTags_CL6 Id3077"/>
          <p:cNvCxnSpPr/>
          <p:nvPr>
            <p:custDataLst>
              <p:tags r:id="rId40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0" name="cdtMasterTags_CL7 Id3080"/>
          <p:cNvCxnSpPr/>
          <p:nvPr>
            <p:custDataLst>
              <p:tags r:id="rId41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1" name="cdtMasterTags_CL8 Id3081"/>
          <p:cNvCxnSpPr/>
          <p:nvPr>
            <p:custDataLst>
              <p:tags r:id="rId42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2" name="cdtMasterTags_CL9 Id3082"/>
          <p:cNvCxnSpPr/>
          <p:nvPr>
            <p:custDataLst>
              <p:tags r:id="rId43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3" name="cdtMasterTags_CL10 Id3083"/>
          <p:cNvCxnSpPr/>
          <p:nvPr>
            <p:custDataLst>
              <p:tags r:id="rId44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4" name="cdtMasterTags_CL11 Id3084"/>
          <p:cNvCxnSpPr/>
          <p:nvPr>
            <p:custDataLst>
              <p:tags r:id="rId45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5" name="cdtMasterTags_CL12 Id3085"/>
          <p:cNvCxnSpPr/>
          <p:nvPr>
            <p:custDataLst>
              <p:tags r:id="rId46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6" name="cdtMasterTags_CL13 Id3086"/>
          <p:cNvCxnSpPr/>
          <p:nvPr>
            <p:custDataLst>
              <p:tags r:id="rId47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7" name="cdtMasterTags_CL14 Id3087"/>
          <p:cNvCxnSpPr/>
          <p:nvPr>
            <p:custDataLst>
              <p:tags r:id="rId48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8" name="cdtMasterTags_CL15 Id3088"/>
          <p:cNvCxnSpPr/>
          <p:nvPr>
            <p:custDataLst>
              <p:tags r:id="rId49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9" name="cdtMasterTags_CL16 Id3089"/>
          <p:cNvCxnSpPr/>
          <p:nvPr>
            <p:custDataLst>
              <p:tags r:id="rId50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0" name="cdtMasterTags_CL17 Id3090"/>
          <p:cNvCxnSpPr/>
          <p:nvPr>
            <p:custDataLst>
              <p:tags r:id="rId51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1" name="cdtMasterTags_CL18 Id3091"/>
          <p:cNvCxnSpPr/>
          <p:nvPr>
            <p:custDataLst>
              <p:tags r:id="rId52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2" name="cdtMasterTags_CL19 Id3092"/>
          <p:cNvCxnSpPr/>
          <p:nvPr>
            <p:custDataLst>
              <p:tags r:id="rId53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3" name="cdtMasterTags_CL20 Id3093"/>
          <p:cNvCxnSpPr/>
          <p:nvPr>
            <p:custDataLst>
              <p:tags r:id="rId54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4" name="cdtMasterTags_CL21 Id3094"/>
          <p:cNvCxnSpPr/>
          <p:nvPr>
            <p:custDataLst>
              <p:tags r:id="rId55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5" name="cdtMasterTags_CL22 Id3095"/>
          <p:cNvCxnSpPr/>
          <p:nvPr>
            <p:custDataLst>
              <p:tags r:id="rId56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6" name="cdtMasterTags"/>
          <p:cNvCxnSpPr/>
          <p:nvPr>
            <p:custDataLst>
              <p:tags r:id="rId57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4" name="Gruppieren 3"/>
          <p:cNvGrpSpPr/>
          <p:nvPr/>
        </p:nvGrpSpPr>
        <p:grpSpPr>
          <a:xfrm>
            <a:off x="-215888" y="-216000"/>
            <a:ext cx="12622226" cy="7290000"/>
            <a:chOff x="-216000" y="-216000"/>
            <a:chExt cx="12628800" cy="7290000"/>
          </a:xfrm>
        </p:grpSpPr>
        <p:cxnSp>
          <p:nvCxnSpPr>
            <p:cNvPr id="3" name="Gerade Verbindung 2"/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6" name="Gerade Verbindung 35"/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7" name="Gerade Verbindung 36"/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8" name="Gerade Verbindung 37"/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9" name="Gerade Verbindung 38"/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0" name="Gerade Verbindung 39"/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2" name="Gerade Verbindung 41"/>
            <p:cNvCxnSpPr/>
            <p:nvPr userDrawn="1"/>
          </p:nvCxnSpPr>
          <p:spPr bwMode="auto">
            <a:xfrm rot="5400000">
              <a:off x="123228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3" name="Gerade Verbindung 42"/>
            <p:cNvCxnSpPr/>
            <p:nvPr userDrawn="1"/>
          </p:nvCxnSpPr>
          <p:spPr bwMode="auto">
            <a:xfrm rot="5400000">
              <a:off x="123228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4" name="Gerade Verbindung 43"/>
            <p:cNvCxnSpPr/>
            <p:nvPr userDrawn="1"/>
          </p:nvCxnSpPr>
          <p:spPr bwMode="auto">
            <a:xfrm rot="5400000">
              <a:off x="123228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5" name="Gerade Verbindung 44"/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2" name="Gerade Verbindung 51"/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3" name="Gerade Verbindung 52"/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4" name="Gerade Verbindung 53"/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5" name="Gerade Verbindung 54"/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6" name="Gerade Verbindung 55"/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7" name="Gerade Verbindung 56"/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9" name="Gerade Verbindung 58"/>
            <p:cNvCxnSpPr/>
            <p:nvPr userDrawn="1"/>
          </p:nvCxnSpPr>
          <p:spPr bwMode="auto">
            <a:xfrm rot="5400000">
              <a:off x="-126000" y="1324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0" name="Gerade Verbindung 59"/>
            <p:cNvCxnSpPr/>
            <p:nvPr userDrawn="1"/>
          </p:nvCxnSpPr>
          <p:spPr bwMode="auto">
            <a:xfrm rot="5400000">
              <a:off x="-126000" y="3628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1" name="Gerade Verbindung 60"/>
            <p:cNvCxnSpPr/>
            <p:nvPr userDrawn="1"/>
          </p:nvCxnSpPr>
          <p:spPr bwMode="auto">
            <a:xfrm rot="5400000">
              <a:off x="-126000" y="3772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2" name="Gerade Verbindung 61"/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63" name="cdtText Box 133 Id16"/>
          <p:cNvSpPr txBox="1">
            <a:spLocks noChangeArrowheads="1"/>
          </p:cNvSpPr>
          <p:nvPr>
            <p:custDataLst>
              <p:tags r:id="rId58"/>
            </p:custDataLst>
          </p:nvPr>
        </p:nvSpPr>
        <p:spPr bwMode="auto">
          <a:xfrm>
            <a:off x="0" y="6166801"/>
            <a:ext cx="121920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626074" tIns="143925" rIns="3209528" bIns="0" anchor="ctr"/>
          <a:lstStyle/>
          <a:p>
            <a:r>
              <a:rPr lang="de-DE" sz="999" b="1" noProof="0" dirty="0">
                <a:solidFill>
                  <a:srgbClr val="879BAA"/>
                </a:solidFill>
              </a:rPr>
              <a:t>Intern © Siemens 20XX</a:t>
            </a:r>
          </a:p>
        </p:txBody>
      </p:sp>
      <p:sp>
        <p:nvSpPr>
          <p:cNvPr id="64" name="cdtTextBox 12 Id17"/>
          <p:cNvSpPr txBox="1"/>
          <p:nvPr>
            <p:custDataLst>
              <p:tags r:id="rId59"/>
            </p:custDataLst>
          </p:nvPr>
        </p:nvSpPr>
        <p:spPr>
          <a:xfrm>
            <a:off x="0" y="6562800"/>
            <a:ext cx="3930183" cy="295200"/>
          </a:xfrm>
          <a:prstGeom prst="rect">
            <a:avLst/>
          </a:prstGeom>
          <a:noFill/>
        </p:spPr>
        <p:txBody>
          <a:bodyPr wrap="square" lIns="1907007" tIns="0" rIns="0" bIns="11514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fld id="{0D238ED1-1A8A-421D-93BE-6E6312B11C33}" type="datetime1">
              <a:rPr lang="de-DE" sz="999" noProof="0" smtClean="0">
                <a:solidFill>
                  <a:srgbClr val="000000"/>
                </a:solidFill>
              </a:rPr>
              <a:t>26.04.2023</a:t>
            </a:fld>
            <a:endParaRPr lang="de-DE" sz="999" noProof="0" dirty="0">
              <a:solidFill>
                <a:srgbClr val="000000"/>
              </a:solidFill>
            </a:endParaRPr>
          </a:p>
        </p:txBody>
      </p:sp>
      <p:sp>
        <p:nvSpPr>
          <p:cNvPr id="65" name="cdtTextBox 11 Id18"/>
          <p:cNvSpPr txBox="1"/>
          <p:nvPr>
            <p:custDataLst>
              <p:tags r:id="rId60"/>
            </p:custDataLst>
          </p:nvPr>
        </p:nvSpPr>
        <p:spPr>
          <a:xfrm>
            <a:off x="1" y="6562800"/>
            <a:ext cx="1764366" cy="295200"/>
          </a:xfrm>
          <a:prstGeom prst="rect">
            <a:avLst/>
          </a:prstGeom>
          <a:noFill/>
        </p:spPr>
        <p:txBody>
          <a:bodyPr wrap="square" lIns="626074" tIns="0" rIns="0" bIns="115140" rtlCol="0" anchor="t" anchorCtr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de-DE" sz="999" noProof="0" dirty="0">
                <a:solidFill>
                  <a:srgbClr val="000000"/>
                </a:solidFill>
              </a:rPr>
              <a:t>Seite </a:t>
            </a:r>
            <a:fld id="{91E7552C-A157-4A4F-8E99-698C0325FC94}" type="slidenum">
              <a:rPr lang="de-DE" sz="999" noProof="0" smtClean="0">
                <a:solidFill>
                  <a:srgbClr val="000000"/>
                </a:solidFill>
              </a:rPr>
              <a:pPr>
                <a:lnSpc>
                  <a:spcPct val="110000"/>
                </a:lnSpc>
                <a:spcBef>
                  <a:spcPts val="0"/>
                </a:spcBef>
              </a:pPr>
              <a:t>‹Nr.›</a:t>
            </a:fld>
            <a:r>
              <a:rPr lang="de-DE" sz="999" noProof="0" dirty="0">
                <a:solidFill>
                  <a:srgbClr val="000000"/>
                </a:solidFill>
              </a:rPr>
              <a:t> von 45</a:t>
            </a:r>
          </a:p>
        </p:txBody>
      </p:sp>
      <p:sp>
        <p:nvSpPr>
          <p:cNvPr id="66" name="cdtTextBox 13 Id19"/>
          <p:cNvSpPr txBox="1"/>
          <p:nvPr>
            <p:custDataLst>
              <p:tags r:id="rId61"/>
            </p:custDataLst>
          </p:nvPr>
        </p:nvSpPr>
        <p:spPr>
          <a:xfrm>
            <a:off x="3785795" y="6413749"/>
            <a:ext cx="8406206" cy="295200"/>
          </a:xfrm>
          <a:prstGeom prst="rect">
            <a:avLst/>
          </a:prstGeom>
          <a:noFill/>
        </p:spPr>
        <p:txBody>
          <a:bodyPr wrap="square" lIns="0" tIns="0" rIns="482149" bIns="115140" rtlCol="0">
            <a:noAutofit/>
          </a:bodyPr>
          <a:lstStyle/>
          <a:p>
            <a:pPr algn="r">
              <a:lnSpc>
                <a:spcPct val="110000"/>
              </a:lnSpc>
              <a:spcBef>
                <a:spcPts val="0"/>
              </a:spcBef>
            </a:pPr>
            <a:r>
              <a:rPr lang="de-DE" sz="999" noProof="0" dirty="0">
                <a:solidFill>
                  <a:srgbClr val="000000"/>
                </a:solidFill>
              </a:rPr>
              <a:t>Linda Heinrich</a:t>
            </a:r>
          </a:p>
          <a:p>
            <a:pPr algn="r">
              <a:lnSpc>
                <a:spcPct val="110000"/>
              </a:lnSpc>
              <a:spcBef>
                <a:spcPts val="0"/>
              </a:spcBef>
            </a:pPr>
            <a:r>
              <a:rPr lang="de-DE" sz="999" noProof="0" dirty="0">
                <a:solidFill>
                  <a:srgbClr val="000000"/>
                </a:solidFill>
              </a:rPr>
              <a:t>Elektronische Speicherelemente und Bussysteme				Erkan Garan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F3582F6E-5F7D-48FE-82D2-A2934A33A0EF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9549189" y="324000"/>
            <a:ext cx="2158876" cy="91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5132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1" r:id="rId1"/>
    <p:sldLayoutId id="2147483772" r:id="rId2"/>
    <p:sldLayoutId id="2147483773" r:id="rId3"/>
    <p:sldLayoutId id="2147483774" r:id="rId4"/>
    <p:sldLayoutId id="2147483775" r:id="rId5"/>
    <p:sldLayoutId id="2147483776" r:id="rId6"/>
    <p:sldLayoutId id="2147483777" r:id="rId7"/>
    <p:sldLayoutId id="2147483778" r:id="rId8"/>
    <p:sldLayoutId id="2147483779" r:id="rId9"/>
    <p:sldLayoutId id="2147483780" r:id="rId10"/>
    <p:sldLayoutId id="2147483781" r:id="rId11"/>
    <p:sldLayoutId id="2147483782" r:id="rId12"/>
    <p:sldLayoutId id="2147483783" r:id="rId13"/>
    <p:sldLayoutId id="2147483784" r:id="rId14"/>
    <p:sldLayoutId id="2147483785" r:id="rId15"/>
    <p:sldLayoutId id="2147483786" r:id="rId16"/>
    <p:sldLayoutId id="2147483787" r:id="rId17"/>
    <p:sldLayoutId id="2147483788" r:id="rId18"/>
    <p:sldLayoutId id="2147483789" r:id="rId19"/>
    <p:sldLayoutId id="2147483790" r:id="rId20"/>
    <p:sldLayoutId id="2147483791" r:id="rId21"/>
    <p:sldLayoutId id="2147483792" r:id="rId22"/>
    <p:sldLayoutId id="2147483793" r:id="rId23"/>
    <p:sldLayoutId id="2147483794" r:id="rId24"/>
    <p:sldLayoutId id="2147483795" r:id="rId25"/>
    <p:sldLayoutId id="2147483796" r:id="rId26"/>
    <p:sldLayoutId id="2147483797" r:id="rId27"/>
    <p:sldLayoutId id="2147483798" r:id="rId28"/>
    <p:sldLayoutId id="2147483799" r:id="rId29"/>
    <p:sldLayoutId id="2147483800" r:id="rId30"/>
    <p:sldLayoutId id="2147483801" r:id="rId31"/>
  </p:sldLayoutIdLst>
  <p:hf hdr="0" ft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199" b="1">
          <a:solidFill>
            <a:srgbClr val="00646E"/>
          </a:solidFill>
          <a:latin typeface="Arial" pitchFamily="34" charset="0"/>
          <a:ea typeface="+mj-ea"/>
          <a:cs typeface="Arial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999" b="1">
          <a:solidFill>
            <a:schemeClr val="tx1"/>
          </a:solidFill>
          <a:latin typeface="Arial" charset="0"/>
          <a:ea typeface="ＭＳ Ｐゴシック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999" b="1">
          <a:solidFill>
            <a:schemeClr val="tx1"/>
          </a:solidFill>
          <a:latin typeface="Arial" charset="0"/>
          <a:ea typeface="ＭＳ Ｐゴシック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999" b="1">
          <a:solidFill>
            <a:schemeClr val="tx1"/>
          </a:solidFill>
          <a:latin typeface="Arial" charset="0"/>
          <a:ea typeface="ＭＳ Ｐゴシック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999" b="1">
          <a:solidFill>
            <a:schemeClr val="tx1"/>
          </a:solidFill>
          <a:latin typeface="Arial" charset="0"/>
          <a:ea typeface="ＭＳ Ｐゴシック" charset="-128"/>
        </a:defRPr>
      </a:lvl5pPr>
      <a:lvl6pPr marL="456971" algn="l" rtl="0" eaLnBrk="1" fontAlgn="base" hangingPunct="1">
        <a:spcBef>
          <a:spcPct val="0"/>
        </a:spcBef>
        <a:spcAft>
          <a:spcPct val="0"/>
        </a:spcAft>
        <a:defRPr sz="1999" b="1">
          <a:solidFill>
            <a:schemeClr val="tx1"/>
          </a:solidFill>
          <a:latin typeface="Arial" charset="0"/>
          <a:ea typeface="ヒラギノ角ゴ Pro W3" charset="0"/>
        </a:defRPr>
      </a:lvl6pPr>
      <a:lvl7pPr marL="913943" algn="l" rtl="0" eaLnBrk="1" fontAlgn="base" hangingPunct="1">
        <a:spcBef>
          <a:spcPct val="0"/>
        </a:spcBef>
        <a:spcAft>
          <a:spcPct val="0"/>
        </a:spcAft>
        <a:defRPr sz="1999" b="1">
          <a:solidFill>
            <a:schemeClr val="tx1"/>
          </a:solidFill>
          <a:latin typeface="Arial" charset="0"/>
          <a:ea typeface="ヒラギノ角ゴ Pro W3" charset="0"/>
        </a:defRPr>
      </a:lvl7pPr>
      <a:lvl8pPr marL="1370914" algn="l" rtl="0" eaLnBrk="1" fontAlgn="base" hangingPunct="1">
        <a:spcBef>
          <a:spcPct val="0"/>
        </a:spcBef>
        <a:spcAft>
          <a:spcPct val="0"/>
        </a:spcAft>
        <a:defRPr sz="1999" b="1">
          <a:solidFill>
            <a:schemeClr val="tx1"/>
          </a:solidFill>
          <a:latin typeface="Arial" charset="0"/>
          <a:ea typeface="ヒラギノ角ゴ Pro W3" charset="0"/>
        </a:defRPr>
      </a:lvl8pPr>
      <a:lvl9pPr marL="1827886" algn="l" rtl="0" eaLnBrk="1" fontAlgn="base" hangingPunct="1">
        <a:spcBef>
          <a:spcPct val="0"/>
        </a:spcBef>
        <a:spcAft>
          <a:spcPct val="0"/>
        </a:spcAft>
        <a:defRPr sz="1999" b="1">
          <a:solidFill>
            <a:schemeClr val="tx1"/>
          </a:solidFill>
          <a:latin typeface="Arial" charset="0"/>
          <a:ea typeface="ヒラギノ角ゴ Pro W3" charset="0"/>
        </a:defRPr>
      </a:lvl9pPr>
    </p:titleStyle>
    <p:bodyStyle>
      <a:lvl1pPr marL="0" indent="0" algn="l" rtl="0" eaLnBrk="1" fontAlgn="base" hangingPunct="1">
        <a:lnSpc>
          <a:spcPct val="150000"/>
        </a:lnSpc>
        <a:spcBef>
          <a:spcPct val="0"/>
        </a:spcBef>
        <a:spcAft>
          <a:spcPct val="0"/>
        </a:spcAft>
        <a:buClr>
          <a:schemeClr val="accent1"/>
        </a:buClr>
        <a:buFont typeface="Arial" pitchFamily="34" charset="0"/>
        <a:buNone/>
        <a:tabLst/>
        <a:defRPr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179298" indent="-179910" algn="l" rtl="0" eaLnBrk="1" fontAlgn="base" hangingPunct="1">
        <a:lnSpc>
          <a:spcPct val="150000"/>
        </a:lnSpc>
        <a:spcBef>
          <a:spcPct val="0"/>
        </a:spcBef>
        <a:spcAft>
          <a:spcPct val="0"/>
        </a:spcAft>
        <a:buClr>
          <a:srgbClr val="879BAA"/>
        </a:buClr>
        <a:buChar char="•"/>
        <a:tabLst/>
        <a:defRPr baseline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358596" indent="-179910" algn="l" rtl="0" eaLnBrk="1" fontAlgn="base" hangingPunct="1">
        <a:lnSpc>
          <a:spcPct val="150000"/>
        </a:lnSpc>
        <a:spcBef>
          <a:spcPct val="0"/>
        </a:spcBef>
        <a:spcAft>
          <a:spcPct val="0"/>
        </a:spcAft>
        <a:buClr>
          <a:srgbClr val="879BAA"/>
        </a:buClr>
        <a:buChar char="•"/>
        <a:tabLst/>
        <a:defRPr baseline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537894" indent="-179910" algn="l" rtl="0" eaLnBrk="1" fontAlgn="base" hangingPunct="1">
        <a:lnSpc>
          <a:spcPct val="150000"/>
        </a:lnSpc>
        <a:spcBef>
          <a:spcPct val="0"/>
        </a:spcBef>
        <a:spcAft>
          <a:spcPct val="0"/>
        </a:spcAft>
        <a:buClr>
          <a:srgbClr val="879BAA"/>
        </a:buClr>
        <a:buChar char="•"/>
        <a:tabLst/>
        <a:defRPr baseline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719640" indent="-179910" algn="l" rtl="0" eaLnBrk="1" fontAlgn="base" hangingPunct="1">
        <a:lnSpc>
          <a:spcPct val="150000"/>
        </a:lnSpc>
        <a:spcBef>
          <a:spcPct val="0"/>
        </a:spcBef>
        <a:spcAft>
          <a:spcPct val="0"/>
        </a:spcAft>
        <a:buClr>
          <a:srgbClr val="879BAA"/>
        </a:buClr>
        <a:buChar char="•"/>
        <a:tabLst/>
        <a:defRPr baseline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719640" indent="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None/>
        <a:defRPr>
          <a:solidFill>
            <a:schemeClr val="tx1"/>
          </a:solidFill>
          <a:latin typeface="+mn-lt"/>
          <a:ea typeface="+mn-ea"/>
        </a:defRPr>
      </a:lvl6pPr>
      <a:lvl7pPr marL="719640" indent="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None/>
        <a:defRPr>
          <a:solidFill>
            <a:schemeClr val="tx1"/>
          </a:solidFill>
          <a:latin typeface="+mn-lt"/>
          <a:ea typeface="+mn-ea"/>
        </a:defRPr>
      </a:lvl7pPr>
      <a:lvl8pPr marL="719640" indent="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None/>
        <a:defRPr>
          <a:solidFill>
            <a:schemeClr val="tx1"/>
          </a:solidFill>
          <a:latin typeface="+mn-lt"/>
          <a:ea typeface="+mn-ea"/>
        </a:defRPr>
      </a:lvl8pPr>
      <a:lvl9pPr marL="719640" indent="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None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de-DE"/>
      </a:defPPr>
      <a:lvl1pPr marL="0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6971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3943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0914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7886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4857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1828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8800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5771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2">
          <p15:clr>
            <a:srgbClr val="F26B43"/>
          </p15:clr>
        </p15:guide>
        <p15:guide id="2" pos="3932">
          <p15:clr>
            <a:srgbClr val="F26B43"/>
          </p15:clr>
        </p15:guide>
        <p15:guide id="3" pos="5566">
          <p15:clr>
            <a:srgbClr val="F26B43"/>
          </p15:clr>
        </p15:guide>
        <p15:guide id="4" pos="7380">
          <p15:clr>
            <a:srgbClr val="F26B43"/>
          </p15:clr>
        </p15:guide>
        <p15:guide id="5" pos="395">
          <p15:clr>
            <a:srgbClr val="F26B43"/>
          </p15:clr>
        </p15:guide>
        <p15:guide id="6" orient="horz" pos="2341">
          <p15:clr>
            <a:srgbClr val="F26B43"/>
          </p15:clr>
        </p15:guide>
        <p15:guide id="7" orient="horz" pos="2433">
          <p15:clr>
            <a:srgbClr val="F26B43"/>
          </p15:clr>
        </p15:guide>
        <p15:guide id="8" orient="horz" pos="891">
          <p15:clr>
            <a:srgbClr val="F26B43"/>
          </p15:clr>
        </p15:guide>
        <p15:guide id="10" orient="horz" pos="210">
          <p15:clr>
            <a:srgbClr val="F26B43"/>
          </p15:clr>
        </p15:guide>
        <p15:guide id="11" orient="horz" pos="388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07986D0-0B67-4B28-870E-E72AF22D02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6736" y="4523874"/>
            <a:ext cx="7840989" cy="1214840"/>
          </a:xfrm>
        </p:spPr>
        <p:txBody>
          <a:bodyPr wrap="square" anchor="b">
            <a:noAutofit/>
          </a:bodyPr>
          <a:lstStyle/>
          <a:p>
            <a:r>
              <a:rPr lang="en-US" sz="1800" dirty="0" err="1">
                <a:latin typeface="+mj-lt"/>
              </a:rPr>
              <a:t>Kolloquium</a:t>
            </a:r>
            <a:r>
              <a:rPr lang="en-US" sz="1800" dirty="0">
                <a:latin typeface="+mj-lt"/>
              </a:rPr>
              <a:t> der </a:t>
            </a:r>
            <a:r>
              <a:rPr lang="en-US" sz="1800" dirty="0" err="1">
                <a:latin typeface="+mj-lt"/>
              </a:rPr>
              <a:t>Bachelorarbeit</a:t>
            </a:r>
            <a:r>
              <a:rPr lang="en-US" sz="1800" dirty="0">
                <a:latin typeface="+mj-lt"/>
              </a:rPr>
              <a:t>: </a:t>
            </a:r>
            <a:r>
              <a:rPr lang="de-DE" sz="1800" b="1" i="0" u="none" strike="noStrike" baseline="0" dirty="0">
                <a:latin typeface="+mj-lt"/>
              </a:rPr>
              <a:t>Entwurf eines Modells für ein</a:t>
            </a:r>
            <a:br>
              <a:rPr lang="de-DE" sz="1800" b="1" i="0" u="none" strike="noStrike" baseline="0" dirty="0">
                <a:latin typeface="+mj-lt"/>
              </a:rPr>
            </a:br>
            <a:r>
              <a:rPr lang="de-DE" sz="1800" b="1" i="0" u="none" strike="noStrike" baseline="0" dirty="0">
                <a:latin typeface="+mj-lt"/>
              </a:rPr>
              <a:t>unterstützendes KI-System zur</a:t>
            </a:r>
            <a:br>
              <a:rPr lang="de-DE" sz="1800" b="1" i="0" u="none" strike="noStrike" baseline="0" dirty="0">
                <a:latin typeface="+mj-lt"/>
              </a:rPr>
            </a:br>
            <a:r>
              <a:rPr lang="de-DE" sz="1800" b="1" i="0" u="none" strike="noStrike" baseline="0" dirty="0">
                <a:latin typeface="+mj-lt"/>
              </a:rPr>
              <a:t>Bewertung von Anwendungsregeln</a:t>
            </a:r>
            <a:endParaRPr lang="de-DE" sz="1800" dirty="0">
              <a:latin typeface="+mj-lt"/>
            </a:endParaRP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7528A7B2-B8CB-443A-911E-26CFF131AED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6736" y="5842800"/>
            <a:ext cx="6476627" cy="324000"/>
          </a:xfrm>
        </p:spPr>
        <p:txBody>
          <a:bodyPr/>
          <a:lstStyle/>
          <a:p>
            <a:fld id="{097A5D7C-C2AE-4820-AC51-207058460F19}" type="datetime1">
              <a:rPr lang="de-DE" smtClean="0"/>
              <a:t>26.04.2023</a:t>
            </a:fld>
            <a:endParaRPr lang="en-US" dirty="0"/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016B6ACE-FAD5-4AE2-8B0B-C9810159278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26736" y="5842800"/>
            <a:ext cx="3309801" cy="324000"/>
          </a:xfrm>
        </p:spPr>
        <p:txBody>
          <a:bodyPr/>
          <a:lstStyle/>
          <a:p>
            <a:r>
              <a:rPr lang="en-US" dirty="0"/>
              <a:t>Erkan Garan</a:t>
            </a:r>
          </a:p>
        </p:txBody>
      </p:sp>
    </p:spTree>
    <p:extLst>
      <p:ext uri="{BB962C8B-B14F-4D97-AF65-F5344CB8AC3E}">
        <p14:creationId xmlns:p14="http://schemas.microsoft.com/office/powerpoint/2010/main" val="1364669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Inhaltsplatzhalter 13">
            <a:extLst>
              <a:ext uri="{FF2B5EF4-FFF2-40B4-BE49-F238E27FC236}">
                <a16:creationId xmlns:a16="http://schemas.microsoft.com/office/drawing/2014/main" id="{145C37A7-BAB1-62B6-0E40-9C204B754BD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KI kann als „[den] Versuch, normalerweise von Menschen erledigte geistige Aufgaben automatisiert zu lösen“[1, S.22] definiert werden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Der britische Mathematiker Alan Turing beschäftigte sich bereits in den 1950er Jahren mit der Frage wie und ob Maschinen denken können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de-DE" dirty="0"/>
          </a:p>
        </p:txBody>
      </p:sp>
      <p:pic>
        <p:nvPicPr>
          <p:cNvPr id="19" name="Inhaltsplatzhalter 18">
            <a:extLst>
              <a:ext uri="{FF2B5EF4-FFF2-40B4-BE49-F238E27FC236}">
                <a16:creationId xmlns:a16="http://schemas.microsoft.com/office/drawing/2014/main" id="{F35D2731-DE19-C167-2FF2-EBB7CC3458C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1555" y="1414464"/>
            <a:ext cx="3232073" cy="4429746"/>
          </a:xfrm>
        </p:spPr>
      </p:pic>
      <p:sp>
        <p:nvSpPr>
          <p:cNvPr id="5" name="Titel 4">
            <a:extLst>
              <a:ext uri="{FF2B5EF4-FFF2-40B4-BE49-F238E27FC236}">
                <a16:creationId xmlns:a16="http://schemas.microsoft.com/office/drawing/2014/main" id="{564AD7EE-47D7-E91C-1519-B05729C44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2b) Künstliche Intelligenz</a:t>
            </a:r>
            <a:br>
              <a:rPr lang="de-DE" dirty="0"/>
            </a:br>
            <a:r>
              <a:rPr lang="de-DE" dirty="0"/>
              <a:t>Definition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6B0E37DE-B39C-0C8D-4103-427856B02AF1}"/>
              </a:ext>
            </a:extLst>
          </p:cNvPr>
          <p:cNvSpPr txBox="1"/>
          <p:nvPr/>
        </p:nvSpPr>
        <p:spPr>
          <a:xfrm>
            <a:off x="7241555" y="5837709"/>
            <a:ext cx="3232073" cy="327641"/>
          </a:xfrm>
          <a:prstGeom prst="rect">
            <a:avLst/>
          </a:prstGeom>
          <a:noFill/>
        </p:spPr>
        <p:txBody>
          <a:bodyPr wrap="square" lIns="108000" tIns="54000" rIns="108000" bIns="54000" rtlCol="0">
            <a:sp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de-DE" sz="1400" i="1" dirty="0">
                <a:solidFill>
                  <a:schemeClr val="tx1"/>
                </a:solidFill>
                <a:ea typeface="Arial Unicode MS" panose="020B0604020202020204" pitchFamily="34" charset="-128"/>
                <a:cs typeface="Arial" panose="020B0604020202020204" pitchFamily="34" charset="0"/>
              </a:rPr>
              <a:t>Alan Turing [18]</a:t>
            </a:r>
          </a:p>
        </p:txBody>
      </p:sp>
    </p:spTree>
    <p:extLst>
      <p:ext uri="{BB962C8B-B14F-4D97-AF65-F5344CB8AC3E}">
        <p14:creationId xmlns:p14="http://schemas.microsoft.com/office/powerpoint/2010/main" val="18358395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9">
            <a:extLst>
              <a:ext uri="{FF2B5EF4-FFF2-40B4-BE49-F238E27FC236}">
                <a16:creationId xmlns:a16="http://schemas.microsoft.com/office/drawing/2014/main" id="{A10E5F7C-04C2-B38B-0E15-AA5156A28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2b) Künstliche Intelligenz</a:t>
            </a:r>
            <a:br>
              <a:rPr lang="de-DE" dirty="0"/>
            </a:br>
            <a:r>
              <a:rPr lang="de-DE" dirty="0"/>
              <a:t>Maschinelles Lernen</a:t>
            </a:r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ED974FED-8E12-2B7B-3064-96241AF2C2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6736" y="1414801"/>
            <a:ext cx="6847083" cy="4750549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Maschinelles Lernen (ML) ist ein Teilgebiet der KI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Können Computer selbständig eine bestimmte Aufgabe erlernen?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Neues Programmierparadigma</a:t>
            </a:r>
          </a:p>
          <a:p>
            <a:pPr marL="465048" lvl="1" indent="-285750">
              <a:lnSpc>
                <a:spcPct val="150000"/>
              </a:lnSpc>
              <a:buFontTx/>
              <a:buChar char="-"/>
            </a:pPr>
            <a:r>
              <a:rPr lang="de-DE" dirty="0"/>
              <a:t>Aus Daten und Antworten Regeln generieren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Diese Regeln nutzen um neue Daten zu bewerten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Metrik zur Bewertung des Algorithmus wird zusätzlich benötigt</a:t>
            </a:r>
          </a:p>
          <a:p>
            <a:pPr marL="465048" lvl="1" indent="-285750">
              <a:lnSpc>
                <a:spcPct val="150000"/>
              </a:lnSpc>
              <a:buFontTx/>
              <a:buChar char="-"/>
            </a:pPr>
            <a:r>
              <a:rPr lang="de-DE" dirty="0"/>
              <a:t>Kann als Feedback genutzt werden um Algorithmus anzupassen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ML-Modelle müssen sinnvolle Repräsentationen der Eingabedaten erlernen, um Regeln zu generieren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de-DE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de-DE" dirty="0"/>
          </a:p>
          <a:p>
            <a:pPr>
              <a:lnSpc>
                <a:spcPct val="150000"/>
              </a:lnSpc>
            </a:pPr>
            <a:endParaRPr lang="de-DE" dirty="0"/>
          </a:p>
        </p:txBody>
      </p:sp>
      <p:pic>
        <p:nvPicPr>
          <p:cNvPr id="15" name="Bildplatzhalter 14">
            <a:extLst>
              <a:ext uri="{FF2B5EF4-FFF2-40B4-BE49-F238E27FC236}">
                <a16:creationId xmlns:a16="http://schemas.microsoft.com/office/drawing/2014/main" id="{755E6AB7-0889-6475-6C0C-4E7ECC526F4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3302" y="1414800"/>
            <a:ext cx="3315552" cy="2234850"/>
          </a:xfrm>
        </p:spPr>
      </p:pic>
      <p:pic>
        <p:nvPicPr>
          <p:cNvPr id="17" name="Bildplatzhalter 16">
            <a:extLst>
              <a:ext uri="{FF2B5EF4-FFF2-40B4-BE49-F238E27FC236}">
                <a16:creationId xmlns:a16="http://schemas.microsoft.com/office/drawing/2014/main" id="{67E58EED-32A4-DFF6-A8B1-54DBC5D6AE73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0125" y="4266999"/>
            <a:ext cx="4375139" cy="1544608"/>
          </a:xfr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2338030E-E8FC-D0A2-CC87-05D8844958FE}"/>
              </a:ext>
            </a:extLst>
          </p:cNvPr>
          <p:cNvSpPr txBox="1"/>
          <p:nvPr/>
        </p:nvSpPr>
        <p:spPr>
          <a:xfrm>
            <a:off x="7513301" y="3649650"/>
            <a:ext cx="3315552" cy="564629"/>
          </a:xfrm>
          <a:prstGeom prst="rect">
            <a:avLst/>
          </a:prstGeom>
          <a:noFill/>
        </p:spPr>
        <p:txBody>
          <a:bodyPr wrap="square" lIns="108000" tIns="54000" rIns="108000" bIns="54000" rtlCol="0">
            <a:sp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de-DE" sz="1400" i="1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Beziehung zwischen KI, ML und DL </a:t>
            </a:r>
            <a:br>
              <a:rPr lang="de-DE" sz="1400" i="1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</a:br>
            <a:r>
              <a:rPr lang="de-DE" sz="1400" i="1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[1, S.22]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8BFE00A6-4E46-CB63-2C82-32DD23DBD8AC}"/>
              </a:ext>
            </a:extLst>
          </p:cNvPr>
          <p:cNvSpPr txBox="1"/>
          <p:nvPr/>
        </p:nvSpPr>
        <p:spPr>
          <a:xfrm>
            <a:off x="7190125" y="5811607"/>
            <a:ext cx="4375138" cy="327641"/>
          </a:xfrm>
          <a:prstGeom prst="rect">
            <a:avLst/>
          </a:prstGeom>
          <a:noFill/>
        </p:spPr>
        <p:txBody>
          <a:bodyPr wrap="square" lIns="108000" tIns="54000" rIns="108000" bIns="54000" rtlCol="0">
            <a:sp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de-DE" sz="1400" i="1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Unterschiedliche Programmierparadigmen [1, S.23]</a:t>
            </a:r>
          </a:p>
        </p:txBody>
      </p:sp>
    </p:spTree>
    <p:extLst>
      <p:ext uri="{BB962C8B-B14F-4D97-AF65-F5344CB8AC3E}">
        <p14:creationId xmlns:p14="http://schemas.microsoft.com/office/powerpoint/2010/main" val="31543169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7B8DAB35-0CED-797D-96E1-8CDD5FC531D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Teilgebiet des </a:t>
            </a:r>
            <a:r>
              <a:rPr lang="de-DE" dirty="0" err="1"/>
              <a:t>Machine</a:t>
            </a:r>
            <a:r>
              <a:rPr lang="de-DE" dirty="0"/>
              <a:t> </a:t>
            </a:r>
            <a:r>
              <a:rPr lang="de-DE" dirty="0" err="1"/>
              <a:t>Learnings</a:t>
            </a:r>
            <a:endParaRPr lang="de-DE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Lernen des Modells findet in aufeinanderfolgenden Schichten statt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Anzahl an Schichten wird auch Tiefe des Modells genannt, daher „Deep“ Learning (DL)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DL-Modelle werden als neuronales Netz (NN) dargestellt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de-DE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de-DE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de-DE" dirty="0"/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920202E1-5718-A9A7-DAE4-807B4F5549C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0463" y="1841547"/>
            <a:ext cx="5468937" cy="3897219"/>
          </a:xfr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924F4B8-966C-DEBF-2952-D01B3CA94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2b) Künstliche Intelligenz</a:t>
            </a:r>
            <a:br>
              <a:rPr lang="de-DE" dirty="0"/>
            </a:br>
            <a:r>
              <a:rPr lang="de-DE" dirty="0"/>
              <a:t>Deep Learning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4123F745-54B0-27C4-732E-5FB06496D0FD}"/>
              </a:ext>
            </a:extLst>
          </p:cNvPr>
          <p:cNvSpPr txBox="1"/>
          <p:nvPr/>
        </p:nvSpPr>
        <p:spPr>
          <a:xfrm>
            <a:off x="6240462" y="5738766"/>
            <a:ext cx="5468937" cy="327641"/>
          </a:xfrm>
          <a:prstGeom prst="rect">
            <a:avLst/>
          </a:prstGeom>
          <a:noFill/>
        </p:spPr>
        <p:txBody>
          <a:bodyPr wrap="square" lIns="108000" tIns="54000" rIns="108000" bIns="54000" rtlCol="0">
            <a:sp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de-DE" sz="1400" i="1" dirty="0">
                <a:solidFill>
                  <a:schemeClr val="tx1"/>
                </a:solidFill>
                <a:ea typeface="Arial Unicode MS" panose="020B0604020202020204" pitchFamily="34" charset="-128"/>
                <a:cs typeface="Arial" panose="020B0604020202020204" pitchFamily="34" charset="0"/>
              </a:rPr>
              <a:t>Darstellung eines neuronalen Netzes [2, S.27]</a:t>
            </a:r>
          </a:p>
        </p:txBody>
      </p:sp>
    </p:spTree>
    <p:extLst>
      <p:ext uri="{BB962C8B-B14F-4D97-AF65-F5344CB8AC3E}">
        <p14:creationId xmlns:p14="http://schemas.microsoft.com/office/powerpoint/2010/main" val="563808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5870A57C-FC14-7D44-020C-E094AB178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2b) Künstliche Intelligenz</a:t>
            </a:r>
            <a:br>
              <a:rPr lang="de-DE" dirty="0"/>
            </a:br>
            <a:r>
              <a:rPr lang="de-DE" dirty="0"/>
              <a:t>Netzeingabe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506B94D2-79F2-E5AC-005F-07C6E49980B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Alle Kanten besitzen ein Gewicht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Die Ausgabe jedes Neurons wird mit diesem Gewicht multipliziert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Die Eingabe jedes Neurons ist die Summe aller Ausgaben der Neuronen, die eine Kante zu dem jeweiligen Neuron besitzen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Im Beispiel rechts beträgt die Netzeingabe 0,91</a:t>
            </a:r>
          </a:p>
          <a:p>
            <a:pPr>
              <a:lnSpc>
                <a:spcPct val="150000"/>
              </a:lnSpc>
            </a:pPr>
            <a:endParaRPr lang="de-DE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de-DE" dirty="0"/>
          </a:p>
        </p:txBody>
      </p:sp>
      <p:pic>
        <p:nvPicPr>
          <p:cNvPr id="9" name="Bildplatzhalter 8">
            <a:extLst>
              <a:ext uri="{FF2B5EF4-FFF2-40B4-BE49-F238E27FC236}">
                <a16:creationId xmlns:a16="http://schemas.microsoft.com/office/drawing/2014/main" id="{F8D3A23B-698D-82F1-0CBF-C74543AAA95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0387" y="1414799"/>
            <a:ext cx="4144585" cy="2446551"/>
          </a:xfr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415FDB00-0EEC-D512-6C35-903A34AB9713}"/>
              </a:ext>
            </a:extLst>
          </p:cNvPr>
          <p:cNvSpPr txBox="1"/>
          <p:nvPr/>
        </p:nvSpPr>
        <p:spPr>
          <a:xfrm>
            <a:off x="6240384" y="3889446"/>
            <a:ext cx="5469263" cy="327641"/>
          </a:xfrm>
          <a:prstGeom prst="rect">
            <a:avLst/>
          </a:prstGeom>
          <a:noFill/>
        </p:spPr>
        <p:txBody>
          <a:bodyPr wrap="square" lIns="108000" tIns="54000" rIns="108000" bIns="54000" rtlCol="0">
            <a:spAutoFit/>
          </a:bodyPr>
          <a:lstStyle/>
          <a:p>
            <a:pPr algn="l">
              <a:lnSpc>
                <a:spcPct val="110000"/>
              </a:lnSpc>
              <a:spcBef>
                <a:spcPts val="0"/>
              </a:spcBef>
            </a:pPr>
            <a:r>
              <a:rPr lang="pl-PL" sz="14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o1 ·</a:t>
            </a:r>
            <a:r>
              <a:rPr lang="de-DE" sz="14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pl-PL" sz="14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w1</a:t>
            </a:r>
            <a:r>
              <a:rPr lang="de-DE" sz="14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pl-PL" sz="14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+</a:t>
            </a:r>
            <a:r>
              <a:rPr lang="de-DE" sz="14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pl-PL" sz="14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o2 ·</a:t>
            </a:r>
            <a:r>
              <a:rPr lang="de-DE" sz="14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pl-PL" sz="14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w2</a:t>
            </a:r>
            <a:r>
              <a:rPr lang="de-DE" sz="14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pl-PL" sz="14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+</a:t>
            </a:r>
            <a:r>
              <a:rPr lang="de-DE" sz="14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pl-PL" sz="14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o3 ·</a:t>
            </a:r>
            <a:r>
              <a:rPr lang="de-DE" sz="14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pl-PL" sz="14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w3 = 0,8 · 0,6</a:t>
            </a:r>
            <a:r>
              <a:rPr lang="de-DE" sz="14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pl-PL" sz="14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+</a:t>
            </a:r>
            <a:r>
              <a:rPr lang="de-DE" sz="14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pl-PL" sz="14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0,3 · 0,5</a:t>
            </a:r>
            <a:r>
              <a:rPr lang="de-DE" sz="14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pl-PL" sz="14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+</a:t>
            </a:r>
            <a:r>
              <a:rPr lang="de-DE" sz="14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pl-PL" sz="14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0,4 · 0,7 = 0,91</a:t>
            </a:r>
            <a:endParaRPr lang="de-DE" sz="140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E147B349-B1BA-DB07-EA6E-1E96525C4E2B}"/>
              </a:ext>
            </a:extLst>
          </p:cNvPr>
          <p:cNvSpPr txBox="1"/>
          <p:nvPr/>
        </p:nvSpPr>
        <p:spPr>
          <a:xfrm>
            <a:off x="6240385" y="4278971"/>
            <a:ext cx="5469263" cy="327641"/>
          </a:xfrm>
          <a:prstGeom prst="rect">
            <a:avLst/>
          </a:prstGeom>
          <a:noFill/>
        </p:spPr>
        <p:txBody>
          <a:bodyPr wrap="square" lIns="108000" tIns="54000" rIns="108000" bIns="54000" rtlCol="0">
            <a:sp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de-DE" sz="1400" i="1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Berechnung Netzeingabe [2, vgl. S.29]</a:t>
            </a:r>
          </a:p>
        </p:txBody>
      </p:sp>
    </p:spTree>
    <p:extLst>
      <p:ext uri="{BB962C8B-B14F-4D97-AF65-F5344CB8AC3E}">
        <p14:creationId xmlns:p14="http://schemas.microsoft.com/office/powerpoint/2010/main" val="19587139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C2DC120-4992-CFA1-7A9B-11EEC96D9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2b) Künstliche Intelligenz</a:t>
            </a:r>
            <a:br>
              <a:rPr lang="de-DE" dirty="0"/>
            </a:br>
            <a:r>
              <a:rPr lang="de-DE" dirty="0"/>
              <a:t>Aktivierungsfunktion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769E80DF-98D2-5544-94D8-AB97B5741E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de-DE" dirty="0"/>
              <a:t>Die vorhin bestimmte Netzeingabe wird an eine Aktivierungsfunktion übergeben</a:t>
            </a:r>
          </a:p>
          <a:p>
            <a:pPr marL="285750" indent="-285750">
              <a:buFontTx/>
              <a:buChar char="-"/>
            </a:pPr>
            <a:r>
              <a:rPr lang="de-DE" dirty="0"/>
              <a:t>Diese Aktivierungsfunktion bestimmt, welche Ausgabe das Neuron ausgibt</a:t>
            </a:r>
          </a:p>
          <a:p>
            <a:pPr marL="285750" indent="-285750">
              <a:buFontTx/>
              <a:buChar char="-"/>
            </a:pPr>
            <a:r>
              <a:rPr lang="de-DE" dirty="0"/>
              <a:t>Es existieren viele verschiedene Aktivierungsfunktionen, die je nach Anwendung besser oder schlechter geeignet sind</a:t>
            </a:r>
          </a:p>
          <a:p>
            <a:pPr marL="285750" indent="-285750">
              <a:buFontTx/>
              <a:buChar char="-"/>
            </a:pPr>
            <a:r>
              <a:rPr lang="de-DE" dirty="0"/>
              <a:t>Beim DL ist die </a:t>
            </a:r>
            <a:r>
              <a:rPr lang="de-DE" dirty="0" err="1"/>
              <a:t>Rectified</a:t>
            </a:r>
            <a:r>
              <a:rPr lang="de-DE" dirty="0"/>
              <a:t> Linear Unit (</a:t>
            </a:r>
            <a:r>
              <a:rPr lang="de-DE" dirty="0" err="1"/>
              <a:t>ReLu</a:t>
            </a:r>
            <a:r>
              <a:rPr lang="de-DE" dirty="0"/>
              <a:t>) üblich</a:t>
            </a:r>
          </a:p>
          <a:p>
            <a:pPr marL="465048" lvl="1" indent="-285750">
              <a:buFontTx/>
              <a:buChar char="-"/>
            </a:pPr>
            <a:r>
              <a:rPr lang="de-DE" dirty="0"/>
              <a:t>f(</a:t>
            </a:r>
            <a:r>
              <a:rPr lang="de-DE" dirty="0" err="1"/>
              <a:t>net</a:t>
            </a:r>
            <a:r>
              <a:rPr lang="de-DE" dirty="0"/>
              <a:t>) = </a:t>
            </a:r>
            <a:r>
              <a:rPr lang="de-DE" dirty="0" err="1"/>
              <a:t>max</a:t>
            </a:r>
            <a:r>
              <a:rPr lang="de-DE" dirty="0"/>
              <a:t>(0;net)</a:t>
            </a:r>
          </a:p>
          <a:p>
            <a:pPr marL="644346" lvl="2" indent="-285750">
              <a:buFontTx/>
              <a:buChar char="-"/>
            </a:pPr>
            <a:r>
              <a:rPr lang="de-DE" dirty="0"/>
              <a:t>Positive Netzeingaben werden als Ausgabe verwendet</a:t>
            </a:r>
          </a:p>
          <a:p>
            <a:pPr marL="644346" lvl="2" indent="-285750">
              <a:buFontTx/>
              <a:buChar char="-"/>
            </a:pPr>
            <a:r>
              <a:rPr lang="de-DE" dirty="0"/>
              <a:t>Bei negativen Netzeingaben gibt das Neuron 0 als Ausgabe aus</a:t>
            </a:r>
          </a:p>
        </p:txBody>
      </p:sp>
    </p:spTree>
    <p:extLst>
      <p:ext uri="{BB962C8B-B14F-4D97-AF65-F5344CB8AC3E}">
        <p14:creationId xmlns:p14="http://schemas.microsoft.com/office/powerpoint/2010/main" val="17776905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C7E3D71-E707-8969-08C8-626B5174E86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Kantengewichte zunächst zufällig gewählt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Danach werden Trainingsdaten nacheinander an das Modell übergeben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Diese Daten durchlaufen die Schichten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Jede Vorhersage wird mit dem tatsächlichen Zielwert verglichen und ein Verlustscore berechnet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Dieser Verlustscore wird an einen Optimierer übergeben, der die Kantengewichte anpasst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Modell versucht während des Trainings den Verlustscore zu minimieren</a:t>
            </a:r>
          </a:p>
        </p:txBody>
      </p:sp>
      <p:pic>
        <p:nvPicPr>
          <p:cNvPr id="11" name="Inhaltsplatzhalter 10">
            <a:extLst>
              <a:ext uri="{FF2B5EF4-FFF2-40B4-BE49-F238E27FC236}">
                <a16:creationId xmlns:a16="http://schemas.microsoft.com/office/drawing/2014/main" id="{A3347577-D240-C025-9011-E216C315326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6610" y="1414799"/>
            <a:ext cx="5056642" cy="4064516"/>
          </a:xfr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8F1D31C3-A1BD-E534-8554-52EAE0696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2b) Künstliche Intelligenz</a:t>
            </a:r>
            <a:br>
              <a:rPr lang="de-DE" dirty="0"/>
            </a:br>
            <a:r>
              <a:rPr lang="de-DE" dirty="0"/>
              <a:t>Anlernen eines Modells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89A903D5-4B50-E332-F19D-F312ABBEB787}"/>
              </a:ext>
            </a:extLst>
          </p:cNvPr>
          <p:cNvSpPr txBox="1"/>
          <p:nvPr/>
        </p:nvSpPr>
        <p:spPr>
          <a:xfrm>
            <a:off x="6446610" y="5479315"/>
            <a:ext cx="5056641" cy="327641"/>
          </a:xfrm>
          <a:prstGeom prst="rect">
            <a:avLst/>
          </a:prstGeom>
          <a:noFill/>
        </p:spPr>
        <p:txBody>
          <a:bodyPr wrap="square" lIns="108000" tIns="54000" rIns="108000" bIns="54000" rtlCol="0">
            <a:sp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de-DE" sz="1400" i="1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Anlernen eines neuronalen Netzes [1, S.31]</a:t>
            </a:r>
          </a:p>
        </p:txBody>
      </p:sp>
    </p:spTree>
    <p:extLst>
      <p:ext uri="{BB962C8B-B14F-4D97-AF65-F5344CB8AC3E}">
        <p14:creationId xmlns:p14="http://schemas.microsoft.com/office/powerpoint/2010/main" val="21300565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FE8148F3-E571-08E8-BFC4-357C8E74577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algn="ctr">
              <a:lnSpc>
                <a:spcPct val="150000"/>
              </a:lnSpc>
            </a:pPr>
            <a:r>
              <a:rPr lang="de-DE" b="1" u="sng" dirty="0" err="1"/>
              <a:t>Overfitting</a:t>
            </a:r>
            <a:endParaRPr lang="de-DE" b="1" u="sng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Auf deutsch: Überanpassung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Modell lernt Eigenheiten der Trainingsdaten auswendig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Erlernt mögliche irrelevante Muster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Nicht mehr in der Lage das eigentliche Problem generalisiert zu betrachten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Mögliche Lösungen:</a:t>
            </a:r>
          </a:p>
          <a:p>
            <a:pPr marL="465048" lvl="1" indent="-285750">
              <a:lnSpc>
                <a:spcPct val="150000"/>
              </a:lnSpc>
              <a:buFontTx/>
              <a:buChar char="-"/>
            </a:pPr>
            <a:r>
              <a:rPr lang="de-DE" dirty="0"/>
              <a:t>Zusätzliche Daten beschaffen</a:t>
            </a:r>
          </a:p>
          <a:p>
            <a:pPr marL="465048" lvl="1" indent="-285750">
              <a:lnSpc>
                <a:spcPct val="150000"/>
              </a:lnSpc>
              <a:buFontTx/>
              <a:buChar char="-"/>
            </a:pPr>
            <a:r>
              <a:rPr lang="de-DE" dirty="0"/>
              <a:t>Komplexität des Modells verringern</a:t>
            </a:r>
          </a:p>
          <a:p>
            <a:pPr marL="465048" lvl="1" indent="-285750">
              <a:lnSpc>
                <a:spcPct val="150000"/>
              </a:lnSpc>
              <a:buFontTx/>
              <a:buChar char="-"/>
            </a:pPr>
            <a:r>
              <a:rPr lang="de-DE" dirty="0"/>
              <a:t>Dropout-Regularisierung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F66F4208-4170-A0F4-9327-83C532E94DF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algn="ctr">
              <a:lnSpc>
                <a:spcPct val="150000"/>
              </a:lnSpc>
            </a:pPr>
            <a:r>
              <a:rPr lang="de-DE" b="1" u="sng" dirty="0" err="1"/>
              <a:t>Underfitting</a:t>
            </a:r>
            <a:endParaRPr lang="de-DE" b="1" u="sng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Auf deutsch: Unteranpassung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Modell hat noch nicht alle Zusammenhänge im Datensatz erkannt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Noch keine sinnvollen Repräsentationen gefunden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Mögliche Lösungen:</a:t>
            </a:r>
          </a:p>
          <a:p>
            <a:pPr marL="465048" lvl="1" indent="-285750">
              <a:lnSpc>
                <a:spcPct val="150000"/>
              </a:lnSpc>
              <a:buFontTx/>
              <a:buChar char="-"/>
            </a:pPr>
            <a:r>
              <a:rPr lang="de-DE" dirty="0"/>
              <a:t>Komplexität des Modells erhöhen</a:t>
            </a:r>
          </a:p>
          <a:p>
            <a:pPr marL="465048" lvl="1" indent="-285750">
              <a:lnSpc>
                <a:spcPct val="150000"/>
              </a:lnSpc>
              <a:buFontTx/>
              <a:buChar char="-"/>
            </a:pPr>
            <a:r>
              <a:rPr lang="de-DE" dirty="0"/>
              <a:t>Anzahl an Trainingsdurchläufen erhöhen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11B49991-A5B0-820F-D8AB-B21C2A6CD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2b) Künstliche Intelligenz</a:t>
            </a:r>
            <a:br>
              <a:rPr lang="de-DE" dirty="0"/>
            </a:br>
            <a:r>
              <a:rPr lang="de-DE" dirty="0" err="1"/>
              <a:t>Overfitting</a:t>
            </a:r>
            <a:r>
              <a:rPr lang="de-DE" dirty="0"/>
              <a:t> und </a:t>
            </a:r>
            <a:r>
              <a:rPr lang="de-DE" dirty="0" err="1"/>
              <a:t>Underfitting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38373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15F78A5C-DF41-4294-09C6-C2E34669E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1800" b="1" dirty="0">
                <a:solidFill>
                  <a:srgbClr val="00646E"/>
                </a:solidFill>
                <a:effectLst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2b) Künstliche Intelligenz</a:t>
            </a:r>
            <a:br>
              <a:rPr lang="de-DE" sz="1800" b="1" dirty="0">
                <a:solidFill>
                  <a:srgbClr val="00646E"/>
                </a:solidFill>
                <a:effectLst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</a:br>
            <a:r>
              <a:rPr lang="de-DE" sz="1800" b="1" dirty="0">
                <a:solidFill>
                  <a:srgbClr val="00646E"/>
                </a:solidFill>
                <a:effectLst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Vor- und Nachteile</a:t>
            </a:r>
            <a:endParaRPr lang="de-DE" dirty="0"/>
          </a:p>
        </p:txBody>
      </p:sp>
      <p:graphicFrame>
        <p:nvGraphicFramePr>
          <p:cNvPr id="6" name="Tabelle 6">
            <a:extLst>
              <a:ext uri="{FF2B5EF4-FFF2-40B4-BE49-F238E27FC236}">
                <a16:creationId xmlns:a16="http://schemas.microsoft.com/office/drawing/2014/main" id="{07271298-366F-A38B-CB09-60085FF1746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94850682"/>
              </p:ext>
            </p:extLst>
          </p:nvPr>
        </p:nvGraphicFramePr>
        <p:xfrm>
          <a:off x="627063" y="1414463"/>
          <a:ext cx="8204198" cy="30319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02099">
                  <a:extLst>
                    <a:ext uri="{9D8B030D-6E8A-4147-A177-3AD203B41FA5}">
                      <a16:colId xmlns:a16="http://schemas.microsoft.com/office/drawing/2014/main" val="1528136280"/>
                    </a:ext>
                  </a:extLst>
                </a:gridCol>
                <a:gridCol w="4102099">
                  <a:extLst>
                    <a:ext uri="{9D8B030D-6E8A-4147-A177-3AD203B41FA5}">
                      <a16:colId xmlns:a16="http://schemas.microsoft.com/office/drawing/2014/main" val="26026478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Vorteile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Nachteile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2593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Universal Approximation Theorem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Qualität der Prognose stark abhängig von den Trainingsdaten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29224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Kann mit unvollständigen Daten arbeiten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Feature </a:t>
                      </a:r>
                      <a:r>
                        <a:rPr lang="de-DE" dirty="0" err="1"/>
                        <a:t>Selection</a:t>
                      </a:r>
                      <a:r>
                        <a:rPr lang="de-DE" dirty="0"/>
                        <a:t> notwendig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75874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fehlertolerant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Training kann zeit- und rechenintensiv werden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42026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einfach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Nicht transparent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4611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skalierbar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Over- und </a:t>
                      </a:r>
                      <a:r>
                        <a:rPr lang="de-DE" dirty="0" err="1"/>
                        <a:t>Underfitting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55196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946759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3F55A229-80D0-CCC4-C6BC-BF94D92F73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6736" y="5181337"/>
            <a:ext cx="6476627" cy="985777"/>
          </a:xfrm>
        </p:spPr>
        <p:txBody>
          <a:bodyPr/>
          <a:lstStyle/>
          <a:p>
            <a:r>
              <a:rPr lang="de-DE" dirty="0"/>
              <a:t>3) Werkzeuge</a:t>
            </a:r>
          </a:p>
        </p:txBody>
      </p:sp>
    </p:spTree>
    <p:extLst>
      <p:ext uri="{BB962C8B-B14F-4D97-AF65-F5344CB8AC3E}">
        <p14:creationId xmlns:p14="http://schemas.microsoft.com/office/powerpoint/2010/main" val="22840752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99BF46DF-CA26-49FA-272B-022F0B331A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3a) IBM Rational DOORS</a:t>
            </a:r>
            <a:br>
              <a:rPr lang="de-DE" dirty="0"/>
            </a:br>
            <a:r>
              <a:rPr lang="de-DE" dirty="0"/>
              <a:t>Überblick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B1F7566-5650-0ACB-EEB3-7D427CBE54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de-DE" dirty="0"/>
              <a:t>Akronym für Dynamic </a:t>
            </a:r>
            <a:r>
              <a:rPr lang="de-DE" dirty="0" err="1"/>
              <a:t>Object-Oriented</a:t>
            </a:r>
            <a:r>
              <a:rPr lang="de-DE" dirty="0"/>
              <a:t> Requirements System</a:t>
            </a:r>
          </a:p>
          <a:p>
            <a:pPr marL="285750" indent="-285750">
              <a:buFontTx/>
              <a:buChar char="-"/>
            </a:pPr>
            <a:r>
              <a:rPr lang="de-DE" dirty="0"/>
              <a:t>Anforderungsmanagement-Tool</a:t>
            </a:r>
          </a:p>
          <a:p>
            <a:pPr marL="285750" indent="-285750">
              <a:buFontTx/>
              <a:buChar char="-"/>
            </a:pPr>
            <a:r>
              <a:rPr lang="de-DE" dirty="0"/>
              <a:t>Erfassung, Verknüpfung, Verfolgung, Analyse und Verwaltung von Anforderungen</a:t>
            </a:r>
          </a:p>
          <a:p>
            <a:pPr marL="285750" indent="-285750">
              <a:buFontTx/>
              <a:buChar char="-"/>
            </a:pPr>
            <a:r>
              <a:rPr lang="de-DE" dirty="0"/>
              <a:t>Alle Anforderungen und Informationen in einer zentralen Datenbank</a:t>
            </a:r>
          </a:p>
          <a:p>
            <a:pPr marL="285750" indent="-285750">
              <a:buFontTx/>
              <a:buChar char="-"/>
            </a:pPr>
            <a:r>
              <a:rPr lang="de-DE" dirty="0"/>
              <a:t>Daten werden organisiert in Projekten, Ordnern und Modulen</a:t>
            </a:r>
          </a:p>
          <a:p>
            <a:pPr marL="465048" lvl="1" indent="-285750">
              <a:buFontTx/>
              <a:buChar char="-"/>
            </a:pPr>
            <a:r>
              <a:rPr lang="de-DE" dirty="0"/>
              <a:t>Ordner vergleichbar mit Ordnern unter Windows</a:t>
            </a:r>
          </a:p>
          <a:p>
            <a:pPr marL="465048" lvl="1" indent="-285750">
              <a:buFontTx/>
              <a:buChar char="-"/>
            </a:pPr>
            <a:r>
              <a:rPr lang="de-DE" dirty="0"/>
              <a:t>Projekte sind spezielle Ordner, die alle Daten für ein spezifisches Projekt beinhalten</a:t>
            </a:r>
          </a:p>
          <a:p>
            <a:pPr marL="465048" lvl="1" indent="-285750">
              <a:buFontTx/>
              <a:buChar char="-"/>
            </a:pPr>
            <a:r>
              <a:rPr lang="de-DE" dirty="0"/>
              <a:t>Module beinhalten die eigentlichen Daten</a:t>
            </a:r>
          </a:p>
          <a:p>
            <a:pPr marL="285750" indent="-285750">
              <a:buFontTx/>
              <a:buChar char="-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974701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91F9E22-E822-5EF1-67A4-16F1AD683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D38DD6BD-C1BC-C965-20C3-D779943416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+mj-lt"/>
              <a:buAutoNum type="arabicParenR"/>
            </a:pPr>
            <a:r>
              <a:rPr lang="de-DE" dirty="0"/>
              <a:t>Einleitung</a:t>
            </a:r>
          </a:p>
          <a:p>
            <a:pPr marL="342900" indent="-342900">
              <a:buFont typeface="+mj-lt"/>
              <a:buAutoNum type="arabicParenR"/>
            </a:pPr>
            <a:r>
              <a:rPr lang="de-DE" dirty="0"/>
              <a:t>Theoretische Grundlagen</a:t>
            </a:r>
          </a:p>
          <a:p>
            <a:pPr marL="522198" lvl="1" indent="-342900">
              <a:buFont typeface="+mj-lt"/>
              <a:buAutoNum type="alphaLcParenR"/>
            </a:pPr>
            <a:r>
              <a:rPr lang="de-DE" dirty="0"/>
              <a:t>Requirements Engineering</a:t>
            </a:r>
          </a:p>
          <a:p>
            <a:pPr marL="522198" lvl="1" indent="-342900">
              <a:buFont typeface="+mj-lt"/>
              <a:buAutoNum type="alphaLcParenR"/>
            </a:pPr>
            <a:r>
              <a:rPr lang="de-DE" dirty="0"/>
              <a:t>Künstliche Intelligenz</a:t>
            </a:r>
          </a:p>
          <a:p>
            <a:pPr marL="342900" indent="-342900">
              <a:buFont typeface="+mj-lt"/>
              <a:buAutoNum type="arabicParenR"/>
            </a:pPr>
            <a:r>
              <a:rPr lang="de-DE" dirty="0"/>
              <a:t>Werkzeuge</a:t>
            </a:r>
          </a:p>
          <a:p>
            <a:pPr marL="522198" lvl="1" indent="-342900">
              <a:buFont typeface="+mj-lt"/>
              <a:buAutoNum type="alphaLcParenR"/>
            </a:pPr>
            <a:r>
              <a:rPr lang="de-DE" dirty="0"/>
              <a:t>IBM Rational DOORS</a:t>
            </a:r>
          </a:p>
          <a:p>
            <a:pPr marL="522198" lvl="1" indent="-342900">
              <a:buFont typeface="+mj-lt"/>
              <a:buAutoNum type="alphaLcParenR"/>
            </a:pPr>
            <a:r>
              <a:rPr lang="de-DE" dirty="0"/>
              <a:t>Python</a:t>
            </a:r>
          </a:p>
          <a:p>
            <a:pPr marL="342900" indent="-342900">
              <a:buFont typeface="+mj-lt"/>
              <a:buAutoNum type="arabicParenR"/>
            </a:pPr>
            <a:r>
              <a:rPr lang="de-DE" dirty="0"/>
              <a:t>Vorbereitung des Datensatzes</a:t>
            </a:r>
          </a:p>
          <a:p>
            <a:pPr marL="342900" indent="-342900">
              <a:buFont typeface="+mj-lt"/>
              <a:buAutoNum type="arabicParenR"/>
            </a:pPr>
            <a:r>
              <a:rPr lang="de-DE" dirty="0"/>
              <a:t>Modellierung des KI-Systems</a:t>
            </a:r>
          </a:p>
          <a:p>
            <a:pPr marL="342900" indent="-342900">
              <a:buFont typeface="+mj-lt"/>
              <a:buAutoNum type="arabicParenR"/>
            </a:pPr>
            <a:r>
              <a:rPr lang="de-DE" dirty="0"/>
              <a:t>Fazit und Ausblick</a:t>
            </a:r>
          </a:p>
        </p:txBody>
      </p:sp>
    </p:spTree>
    <p:extLst>
      <p:ext uri="{BB962C8B-B14F-4D97-AF65-F5344CB8AC3E}">
        <p14:creationId xmlns:p14="http://schemas.microsoft.com/office/powerpoint/2010/main" val="3252345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9C52EE7A-FA60-73D3-0BA1-CBF78382DA3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063" y="2414513"/>
            <a:ext cx="6130925" cy="2751286"/>
          </a:xfrm>
        </p:spPr>
      </p:pic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76AABD53-59AB-739C-7D80-0EF108CABE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57390" y="1414801"/>
            <a:ext cx="4752261" cy="4750549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Daten tabellarisch angeordnet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Spalten stellen Attribute dar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Zeilen sind die Objekte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Objekte können Links auf andere Objekte besitzen, um Verfolgbarkeit zu gewährleisten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Nutzer kann Explorer auf </a:t>
            </a:r>
            <a:r>
              <a:rPr lang="de-DE"/>
              <a:t>der linken </a:t>
            </a:r>
            <a:r>
              <a:rPr lang="de-DE" dirty="0"/>
              <a:t>Seite zur Navigation nutzen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de-DE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4D06CCD-3048-2A98-85C3-B24AC5D72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3a) IBM Rational DOORS</a:t>
            </a:r>
            <a:br>
              <a:rPr lang="de-DE" dirty="0"/>
            </a:br>
            <a:r>
              <a:rPr lang="de-DE" dirty="0"/>
              <a:t>Module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5DF2EA93-D686-F07C-819B-FDA7A0A1E3A9}"/>
              </a:ext>
            </a:extLst>
          </p:cNvPr>
          <p:cNvSpPr txBox="1"/>
          <p:nvPr/>
        </p:nvSpPr>
        <p:spPr>
          <a:xfrm>
            <a:off x="627063" y="5165799"/>
            <a:ext cx="6130925" cy="327641"/>
          </a:xfrm>
          <a:prstGeom prst="rect">
            <a:avLst/>
          </a:prstGeom>
          <a:noFill/>
        </p:spPr>
        <p:txBody>
          <a:bodyPr wrap="square" lIns="108000" tIns="54000" rIns="108000" bIns="54000" rtlCol="0">
            <a:sp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de-DE" sz="1400" i="1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Geöffnetes Modul in DOORS</a:t>
            </a:r>
          </a:p>
        </p:txBody>
      </p:sp>
    </p:spTree>
    <p:extLst>
      <p:ext uri="{BB962C8B-B14F-4D97-AF65-F5344CB8AC3E}">
        <p14:creationId xmlns:p14="http://schemas.microsoft.com/office/powerpoint/2010/main" val="5574179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B5BE5665-4C05-C074-0329-6C60CA71ED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3a) IBM Rational DOORS</a:t>
            </a:r>
            <a:br>
              <a:rPr lang="de-DE" dirty="0"/>
            </a:br>
            <a:r>
              <a:rPr lang="de-DE" dirty="0"/>
              <a:t>DXL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EF4D4569-1837-5CCB-A404-6F6ED041F9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de-DE" dirty="0"/>
              <a:t>DOORS </a:t>
            </a:r>
            <a:r>
              <a:rPr lang="de-DE" dirty="0" err="1"/>
              <a:t>eXtension</a:t>
            </a:r>
            <a:r>
              <a:rPr lang="de-DE" dirty="0"/>
              <a:t> Language (DXL) ist eine Skript-Sprache</a:t>
            </a:r>
          </a:p>
          <a:p>
            <a:pPr marL="285750" indent="-285750">
              <a:buFontTx/>
              <a:buChar char="-"/>
            </a:pPr>
            <a:r>
              <a:rPr lang="de-DE" dirty="0"/>
              <a:t>Teil des Anforderungsmanagement-Tool DOORS</a:t>
            </a:r>
          </a:p>
          <a:p>
            <a:pPr marL="285750" indent="-285750">
              <a:buFontTx/>
              <a:buChar char="-"/>
            </a:pPr>
            <a:r>
              <a:rPr lang="de-DE" dirty="0"/>
              <a:t>Syntax ähnelt den Programmiersprachen C/C++</a:t>
            </a:r>
          </a:p>
          <a:p>
            <a:pPr marL="285750" indent="-285750">
              <a:buFontTx/>
              <a:buChar char="-"/>
            </a:pPr>
            <a:r>
              <a:rPr lang="de-DE" dirty="0"/>
              <a:t>Genutzt um Batch-Skripte zu schreiben oder DOORS um Funktionalitäten zu erweitern</a:t>
            </a:r>
          </a:p>
          <a:p>
            <a:pPr marL="285750" indent="-285750">
              <a:buFontTx/>
              <a:buChar char="-"/>
            </a:pPr>
            <a:r>
              <a:rPr lang="de-DE" dirty="0"/>
              <a:t>Wurde im Praxisprojekt genutzt, um Bewertungen von Anwendungsregeln aus Projekten der Siemens Mobility GmbH zu sammeln</a:t>
            </a:r>
          </a:p>
          <a:p>
            <a:pPr marL="285750" indent="-285750">
              <a:buFontTx/>
              <a:buChar char="-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199459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997275C-9984-3918-A72B-6AB4519E8C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3b) Python</a:t>
            </a:r>
            <a:br>
              <a:rPr lang="de-DE" dirty="0"/>
            </a:br>
            <a:r>
              <a:rPr lang="de-DE" dirty="0"/>
              <a:t>Überblick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9CF3541-0EBF-F41B-45A0-1CDD92ACC4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de-DE" dirty="0"/>
              <a:t>interpretierende, high-level und objektorientierte Programmiersprache</a:t>
            </a:r>
          </a:p>
          <a:p>
            <a:pPr marL="285750" indent="-285750">
              <a:buFontTx/>
              <a:buChar char="-"/>
            </a:pPr>
            <a:r>
              <a:rPr lang="de-DE" dirty="0"/>
              <a:t>Gilt als am schnellsten wachsende Programmiersprache</a:t>
            </a:r>
          </a:p>
          <a:p>
            <a:pPr marL="285750" indent="-285750">
              <a:buFontTx/>
              <a:buChar char="-"/>
            </a:pPr>
            <a:r>
              <a:rPr lang="de-DE" dirty="0"/>
              <a:t>Hauptgründe fürs Wachstum sind Popularität bei ML und Data Science</a:t>
            </a:r>
          </a:p>
          <a:p>
            <a:pPr marL="285750" indent="-285750">
              <a:buFontTx/>
              <a:buChar char="-"/>
            </a:pPr>
            <a:r>
              <a:rPr lang="de-DE" dirty="0"/>
              <a:t>Erweiterbar durch eine Vielzahl von Programmierbibliotheken</a:t>
            </a:r>
          </a:p>
          <a:p>
            <a:pPr marL="465048" lvl="1" indent="-285750">
              <a:buFontTx/>
              <a:buChar char="-"/>
            </a:pPr>
            <a:r>
              <a:rPr lang="de-DE" dirty="0"/>
              <a:t>Erweitert Programmiersprache um weitere Klassen und Funktionen, je nach Anwendungsgebiet</a:t>
            </a:r>
          </a:p>
          <a:p>
            <a:pPr marL="285750" indent="-285750">
              <a:buFontTx/>
              <a:buChar char="-"/>
            </a:pPr>
            <a:r>
              <a:rPr lang="de-DE" dirty="0"/>
              <a:t>Alternative könnte die Programmiersprache R sein</a:t>
            </a:r>
          </a:p>
          <a:p>
            <a:pPr marL="465048" lvl="1" indent="-285750">
              <a:buFontTx/>
              <a:buChar char="-"/>
            </a:pPr>
            <a:r>
              <a:rPr lang="de-DE" dirty="0"/>
              <a:t>Jedoch ist Python weiter verbreitet, hat eine einfachere Syntax und ist somit leichter zu lesen</a:t>
            </a:r>
          </a:p>
        </p:txBody>
      </p:sp>
    </p:spTree>
    <p:extLst>
      <p:ext uri="{BB962C8B-B14F-4D97-AF65-F5344CB8AC3E}">
        <p14:creationId xmlns:p14="http://schemas.microsoft.com/office/powerpoint/2010/main" val="19703864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ECD8922-0AA3-9399-F543-68709AF379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3b) Python</a:t>
            </a:r>
            <a:br>
              <a:rPr lang="de-DE" dirty="0"/>
            </a:br>
            <a:r>
              <a:rPr lang="de-DE" dirty="0"/>
              <a:t>Keras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E493784-8B75-05B2-C1D6-4A57564571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de-DE" dirty="0"/>
              <a:t>Zum Erstellen von verschiedenen DL-Modellen</a:t>
            </a:r>
          </a:p>
          <a:p>
            <a:pPr marL="285750" indent="-285750">
              <a:buFontTx/>
              <a:buChar char="-"/>
            </a:pPr>
            <a:r>
              <a:rPr lang="de-DE" dirty="0"/>
              <a:t>Erstellung eines NN folgt in der Regel folgenden Schritten</a:t>
            </a:r>
          </a:p>
          <a:p>
            <a:pPr marL="522198" lvl="1" indent="-342900">
              <a:buFont typeface="+mj-lt"/>
              <a:buAutoNum type="arabicPeriod"/>
            </a:pPr>
            <a:r>
              <a:rPr lang="de-DE" dirty="0"/>
              <a:t>Trainingsdaten definieren und in Ein- und Ausgabewerte aufteilen</a:t>
            </a:r>
          </a:p>
          <a:p>
            <a:pPr marL="522198" lvl="1" indent="-342900">
              <a:buFont typeface="+mj-lt"/>
              <a:buAutoNum type="arabicPeriod"/>
            </a:pPr>
            <a:r>
              <a:rPr lang="de-DE" dirty="0"/>
              <a:t>NN mit den Schichten definieren</a:t>
            </a:r>
          </a:p>
          <a:p>
            <a:pPr marL="522198" lvl="1" indent="-342900">
              <a:buFont typeface="+mj-lt"/>
              <a:buAutoNum type="arabicPeriod"/>
            </a:pPr>
            <a:r>
              <a:rPr lang="de-DE" dirty="0"/>
              <a:t>Verlustfunktion, Optimierer und Metrik auswählen</a:t>
            </a:r>
          </a:p>
          <a:p>
            <a:pPr marL="522198" lvl="1" indent="-342900">
              <a:buFont typeface="+mj-lt"/>
              <a:buAutoNum type="arabicPeriod"/>
            </a:pPr>
            <a:r>
              <a:rPr lang="de-DE" dirty="0"/>
              <a:t>Modell mit Trainingsdaten anlernen</a:t>
            </a:r>
          </a:p>
          <a:p>
            <a:pPr marL="285750" indent="-285750">
              <a:buFontTx/>
              <a:buChar char="-"/>
            </a:pPr>
            <a:r>
              <a:rPr lang="de-DE" dirty="0"/>
              <a:t>Die verschiedenen Schichten und Funktionen bringt Keras bereits mit</a:t>
            </a:r>
          </a:p>
          <a:p>
            <a:pPr marL="285750" indent="-285750">
              <a:buFontTx/>
              <a:buChar char="-"/>
            </a:pPr>
            <a:r>
              <a:rPr lang="de-DE" dirty="0"/>
              <a:t>Für mathematische Operationen nutzt Keras weitere Bibliotheken</a:t>
            </a:r>
          </a:p>
          <a:p>
            <a:pPr marL="465048" lvl="1" indent="-285750">
              <a:buFontTx/>
              <a:buChar char="-"/>
            </a:pPr>
            <a:r>
              <a:rPr lang="de-DE" dirty="0"/>
              <a:t>François </a:t>
            </a:r>
            <a:r>
              <a:rPr lang="de-DE" dirty="0" err="1"/>
              <a:t>Chollet</a:t>
            </a:r>
            <a:r>
              <a:rPr lang="de-DE" dirty="0"/>
              <a:t> empfiehlt standardmäßig </a:t>
            </a:r>
            <a:r>
              <a:rPr lang="de-DE" dirty="0" err="1"/>
              <a:t>TensorFlow</a:t>
            </a:r>
            <a:r>
              <a:rPr lang="de-DE" dirty="0"/>
              <a:t> zu nutzen</a:t>
            </a:r>
          </a:p>
        </p:txBody>
      </p:sp>
    </p:spTree>
    <p:extLst>
      <p:ext uri="{BB962C8B-B14F-4D97-AF65-F5344CB8AC3E}">
        <p14:creationId xmlns:p14="http://schemas.microsoft.com/office/powerpoint/2010/main" val="33756410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3F55A229-80D0-CCC4-C6BC-BF94D92F73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6736" y="4504550"/>
            <a:ext cx="6476627" cy="1662564"/>
          </a:xfrm>
        </p:spPr>
        <p:txBody>
          <a:bodyPr/>
          <a:lstStyle/>
          <a:p>
            <a:r>
              <a:rPr lang="de-DE" dirty="0"/>
              <a:t>4) Vorbereitung des Datensatzes</a:t>
            </a:r>
          </a:p>
        </p:txBody>
      </p:sp>
    </p:spTree>
    <p:extLst>
      <p:ext uri="{BB962C8B-B14F-4D97-AF65-F5344CB8AC3E}">
        <p14:creationId xmlns:p14="http://schemas.microsoft.com/office/powerpoint/2010/main" val="42334787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3FB0501-8098-147A-7A53-95D33A8362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4) Datensatz</a:t>
            </a:r>
            <a:br>
              <a:rPr lang="de-DE" dirty="0"/>
            </a:br>
            <a:r>
              <a:rPr lang="de-DE" dirty="0"/>
              <a:t>Praxisprojekt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89B6560-755A-F1D0-19C1-31AA2E9F49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de-DE" dirty="0"/>
              <a:t>Im Praxisprojekt wurden Anwendungsregeln und ihre Bewertungen gesammelt und in Module und in eine .</a:t>
            </a:r>
            <a:r>
              <a:rPr lang="de-DE" dirty="0" err="1"/>
              <a:t>csv</a:t>
            </a:r>
            <a:r>
              <a:rPr lang="de-DE" dirty="0"/>
              <a:t>-Datei geschrieben</a:t>
            </a:r>
          </a:p>
          <a:p>
            <a:pPr marL="465048" lvl="1" indent="-285750">
              <a:buFontTx/>
              <a:buChar char="-"/>
            </a:pPr>
            <a:r>
              <a:rPr lang="de-DE" dirty="0"/>
              <a:t>Ergebnis war ein Datensatz mit 195.518 bewerteten Anwendungsregeln</a:t>
            </a:r>
          </a:p>
          <a:p>
            <a:pPr marL="465048" lvl="1" indent="-285750">
              <a:buFontTx/>
              <a:buChar char="-"/>
            </a:pPr>
            <a:r>
              <a:rPr lang="de-DE" dirty="0"/>
              <a:t>Datensatz bestand aus REQ Status, REQ Statement und dem Text der Anwendungsregel</a:t>
            </a:r>
          </a:p>
          <a:p>
            <a:pPr marL="285750" indent="-285750">
              <a:buFontTx/>
              <a:buChar char="-"/>
            </a:pPr>
            <a:r>
              <a:rPr lang="de-DE" dirty="0"/>
              <a:t>Beim Sammeln der Daten wurden Duplikate jedoch nicht beachtet</a:t>
            </a:r>
          </a:p>
          <a:p>
            <a:pPr marL="465048" lvl="1" indent="-285750">
              <a:buFontTx/>
              <a:buChar char="-"/>
            </a:pPr>
            <a:r>
              <a:rPr lang="de-DE" dirty="0"/>
              <a:t>Im Skript wurden über alle Baselines iteriert und alle bewerteten Anwendungsregeln gespeichert </a:t>
            </a:r>
          </a:p>
          <a:p>
            <a:pPr marL="465048" lvl="1" indent="-285750">
              <a:buFontTx/>
              <a:buChar char="-"/>
            </a:pPr>
            <a:r>
              <a:rPr lang="de-DE" dirty="0"/>
              <a:t>Dabei wurden Duplikate nicht ausgeschlossen</a:t>
            </a:r>
          </a:p>
          <a:p>
            <a:pPr marL="644346" lvl="2" indent="-285750">
              <a:buFontTx/>
              <a:buChar char="-"/>
            </a:pPr>
            <a:r>
              <a:rPr lang="de-DE" dirty="0"/>
              <a:t>Skript muss überarbeitet werden!</a:t>
            </a:r>
          </a:p>
          <a:p>
            <a:pPr lvl="5"/>
            <a:endParaRPr lang="de-DE" dirty="0"/>
          </a:p>
          <a:p>
            <a:pPr marL="285750" indent="-285750">
              <a:buFontTx/>
              <a:buChar char="-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483982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6FBAD81F-E98D-E886-647A-9E8254A891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6737" y="1414801"/>
            <a:ext cx="5931945" cy="4750549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Über alle Module iterieren und in jedem Modul über alle Objekte iterieren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Variable definieren, die aus dem Text, dem Status und dem Statement besteht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Prüfen, ob diese Kombination bereits im Modul vorhanden ist</a:t>
            </a:r>
          </a:p>
          <a:p>
            <a:pPr marL="465048" lvl="1" indent="-285750">
              <a:lnSpc>
                <a:spcPct val="150000"/>
              </a:lnSpc>
              <a:buFontTx/>
              <a:buChar char="-"/>
            </a:pPr>
            <a:r>
              <a:rPr lang="de-DE" dirty="0"/>
              <a:t>Wenn vorhanden, dann wird dieses Objekt gelöscht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Entfernen der Duplikate führt dazu, dass der Datensatz von 195.518 auf 14.572 Einträge reduziert wurde</a:t>
            </a:r>
          </a:p>
          <a:p>
            <a:pPr marL="465048" lvl="1" indent="-285750">
              <a:lnSpc>
                <a:spcPct val="150000"/>
              </a:lnSpc>
              <a:buFontTx/>
              <a:buChar char="-"/>
            </a:pPr>
            <a:r>
              <a:rPr lang="de-DE" dirty="0"/>
              <a:t>Hauptgrund dafür ist, dass manche Projekte bis zu 40 Baselines hatten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de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838EB4A1-86A1-5AA8-C7F4-41BA81D58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4) Datensatz</a:t>
            </a:r>
            <a:br>
              <a:rPr lang="de-DE" dirty="0"/>
            </a:br>
            <a:r>
              <a:rPr lang="de-DE" dirty="0"/>
              <a:t>Duplikate entfernen</a:t>
            </a:r>
          </a:p>
        </p:txBody>
      </p:sp>
      <p:pic>
        <p:nvPicPr>
          <p:cNvPr id="12" name="Inhaltsplatzhalter 11">
            <a:extLst>
              <a:ext uri="{FF2B5EF4-FFF2-40B4-BE49-F238E27FC236}">
                <a16:creationId xmlns:a16="http://schemas.microsoft.com/office/drawing/2014/main" id="{B396AFDF-C55D-B876-926D-46E4900CE19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8682" y="2415291"/>
            <a:ext cx="4862481" cy="2531679"/>
          </a:xfr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6378B729-5EA5-4769-F804-B0B003FF6C99}"/>
              </a:ext>
            </a:extLst>
          </p:cNvPr>
          <p:cNvSpPr txBox="1"/>
          <p:nvPr/>
        </p:nvSpPr>
        <p:spPr>
          <a:xfrm>
            <a:off x="6558681" y="4946970"/>
            <a:ext cx="4862481" cy="327641"/>
          </a:xfrm>
          <a:prstGeom prst="rect">
            <a:avLst/>
          </a:prstGeom>
          <a:noFill/>
        </p:spPr>
        <p:txBody>
          <a:bodyPr wrap="square" lIns="108000" tIns="54000" rIns="108000" bIns="54000" rtlCol="0">
            <a:sp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de-DE" sz="1400" i="1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Duplikate entfernen</a:t>
            </a:r>
          </a:p>
        </p:txBody>
      </p:sp>
    </p:spTree>
    <p:extLst>
      <p:ext uri="{BB962C8B-B14F-4D97-AF65-F5344CB8AC3E}">
        <p14:creationId xmlns:p14="http://schemas.microsoft.com/office/powerpoint/2010/main" val="7189946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41ADC6B1-96E4-702B-4793-8CE570CF6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4) Datensatz</a:t>
            </a:r>
            <a:br>
              <a:rPr lang="de-DE" dirty="0"/>
            </a:br>
            <a:r>
              <a:rPr lang="de-DE" dirty="0"/>
              <a:t>Produkt, Version und Pfad bestimmen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87A4E86-8BE9-5D55-61CE-703664D998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de-DE" dirty="0"/>
              <a:t>Datensatz besteht aktuell nur aus den Texten und den Ausgabewerten</a:t>
            </a:r>
          </a:p>
          <a:p>
            <a:pPr marL="285750" indent="-285750">
              <a:buFontTx/>
              <a:buChar char="-"/>
            </a:pPr>
            <a:r>
              <a:rPr lang="de-DE" dirty="0"/>
              <a:t>Modell würde deshalb nur schauen, wie oft eine Anwendungsregel wie bewertet wurde</a:t>
            </a:r>
          </a:p>
          <a:p>
            <a:pPr marL="465048" lvl="1" indent="-285750">
              <a:buFontTx/>
              <a:buChar char="-"/>
            </a:pPr>
            <a:r>
              <a:rPr lang="de-DE" dirty="0"/>
              <a:t>Keine Intelligenz dahinter, Problem könnte auch mit Tabelle gelöst werden</a:t>
            </a:r>
          </a:p>
          <a:p>
            <a:pPr marL="285750" indent="-285750">
              <a:buFontTx/>
              <a:buChar char="-"/>
            </a:pPr>
            <a:r>
              <a:rPr lang="de-DE" dirty="0"/>
              <a:t>Datensatz benötigt weitere Eingabewerte um Struktur erkennen zu können</a:t>
            </a:r>
          </a:p>
          <a:p>
            <a:pPr marL="285750" indent="-285750">
              <a:buFontTx/>
              <a:buChar char="-"/>
            </a:pPr>
            <a:r>
              <a:rPr lang="de-DE" dirty="0"/>
              <a:t>Skript muss nochmal erweitert werden</a:t>
            </a:r>
          </a:p>
          <a:p>
            <a:pPr marL="465048" lvl="1" indent="-285750">
              <a:buFontTx/>
              <a:buChar char="-"/>
            </a:pPr>
            <a:r>
              <a:rPr lang="de-DE" dirty="0"/>
              <a:t>Es muss das Produkt und die Version der Komponente aufgenommen werden, zu der die Anwendungsregel gehört</a:t>
            </a:r>
          </a:p>
          <a:p>
            <a:pPr marL="465048" lvl="1" indent="-285750">
              <a:buFontTx/>
              <a:buChar char="-"/>
            </a:pPr>
            <a:r>
              <a:rPr lang="de-DE" dirty="0"/>
              <a:t>Zudem muss Projektpfad gespeichert werden, um zusätzliche Daten über die jeweiligen Projekte zu sammeln</a:t>
            </a:r>
          </a:p>
          <a:p>
            <a:pPr marL="644346" lvl="2" indent="-285750">
              <a:buFontTx/>
              <a:buChar char="-"/>
            </a:pPr>
            <a:r>
              <a:rPr lang="de-DE" dirty="0"/>
              <a:t>Pfad befindet sich im Namen des Moduls</a:t>
            </a:r>
          </a:p>
        </p:txBody>
      </p:sp>
    </p:spTree>
    <p:extLst>
      <p:ext uri="{BB962C8B-B14F-4D97-AF65-F5344CB8AC3E}">
        <p14:creationId xmlns:p14="http://schemas.microsoft.com/office/powerpoint/2010/main" val="130174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CC5DD2-649E-4201-4F90-3E102CE35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4) Datensatz</a:t>
            </a:r>
            <a:br>
              <a:rPr lang="de-DE" dirty="0"/>
            </a:br>
            <a:r>
              <a:rPr lang="de-DE" dirty="0"/>
              <a:t>Produkt und Version</a:t>
            </a:r>
          </a:p>
        </p:txBody>
      </p:sp>
      <p:pic>
        <p:nvPicPr>
          <p:cNvPr id="4" name="Inhaltsplatzhalter 4">
            <a:extLst>
              <a:ext uri="{FF2B5EF4-FFF2-40B4-BE49-F238E27FC236}">
                <a16:creationId xmlns:a16="http://schemas.microsoft.com/office/drawing/2014/main" id="{EC3286EB-85AD-41B2-4307-ACDF03636B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736" y="1276315"/>
            <a:ext cx="6313494" cy="3760622"/>
          </a:xfrm>
        </p:spPr>
      </p:pic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E5E7B227-6CF6-0AE1-118A-9F2F6D1F7D9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6736" y="5364579"/>
            <a:ext cx="8204689" cy="819133"/>
          </a:xfrm>
        </p:spPr>
        <p:txBody>
          <a:bodyPr/>
          <a:lstStyle/>
          <a:p>
            <a:pPr marL="285750" indent="-285750">
              <a:buFontTx/>
              <a:buChar char="-"/>
            </a:pPr>
            <a:r>
              <a:rPr lang="de-DE" dirty="0"/>
              <a:t>Zentrales Projekt mit allen Anwendungsregeln hat folgende Struktur:</a:t>
            </a:r>
          </a:p>
          <a:p>
            <a:pPr marL="465048" lvl="1" indent="-285750">
              <a:buFontTx/>
              <a:buChar char="-"/>
            </a:pPr>
            <a:r>
              <a:rPr lang="fr-FR" dirty="0"/>
              <a:t>\RA Application Conditions\XX_PG\</a:t>
            </a:r>
            <a:r>
              <a:rPr lang="fr-FR" dirty="0" err="1"/>
              <a:t>Kategorie</a:t>
            </a:r>
            <a:r>
              <a:rPr lang="fr-FR" dirty="0"/>
              <a:t>\</a:t>
            </a:r>
            <a:r>
              <a:rPr lang="fr-FR" dirty="0" err="1"/>
              <a:t>Produkt</a:t>
            </a:r>
            <a:r>
              <a:rPr lang="fr-FR" dirty="0"/>
              <a:t>\. . .\Version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F0B080A9-AC6F-ED20-C31D-D9C89C7C60F3}"/>
              </a:ext>
            </a:extLst>
          </p:cNvPr>
          <p:cNvSpPr txBox="1"/>
          <p:nvPr/>
        </p:nvSpPr>
        <p:spPr>
          <a:xfrm>
            <a:off x="626736" y="5036937"/>
            <a:ext cx="6313494" cy="327641"/>
          </a:xfrm>
          <a:prstGeom prst="rect">
            <a:avLst/>
          </a:prstGeom>
          <a:noFill/>
        </p:spPr>
        <p:txBody>
          <a:bodyPr wrap="square" lIns="108000" tIns="54000" rIns="108000" bIns="54000" rtlCol="0">
            <a:sp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de-DE" sz="1400" i="1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Grafische Benutzeroberfläche in DOORS</a:t>
            </a:r>
          </a:p>
        </p:txBody>
      </p:sp>
    </p:spTree>
    <p:extLst>
      <p:ext uri="{BB962C8B-B14F-4D97-AF65-F5344CB8AC3E}">
        <p14:creationId xmlns:p14="http://schemas.microsoft.com/office/powerpoint/2010/main" val="21586162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6FBAD81F-E98D-E886-647A-9E8254A891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6737" y="1414801"/>
            <a:ext cx="5931945" cy="4750549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CSV-Datei in Python Programm importieren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Dafür muss die Pandas Bibliothek importiert werden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Pandas ist eine Programmierbibliothek für Datenverarbeitung und liefert weitere Datenstrukturen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Hier werden </a:t>
            </a:r>
            <a:r>
              <a:rPr lang="de-DE" dirty="0" err="1"/>
              <a:t>DataFrames</a:t>
            </a:r>
            <a:r>
              <a:rPr lang="de-DE" dirty="0"/>
              <a:t> genutzt, diese können wie Tabellen interpretiert werden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Die Form des </a:t>
            </a:r>
            <a:r>
              <a:rPr lang="de-DE" dirty="0" err="1"/>
              <a:t>DataFrames</a:t>
            </a:r>
            <a:r>
              <a:rPr lang="de-DE" dirty="0"/>
              <a:t> kann als </a:t>
            </a:r>
            <a:br>
              <a:rPr lang="de-DE" dirty="0"/>
            </a:br>
            <a:r>
              <a:rPr lang="de-DE" dirty="0"/>
              <a:t>(Anzahl Zeilen, Anzahl Spalten) interpretiert werden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Spalten: Text der Anwendungsregel, Produkt, Version, Pfad, Status, Statement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838EB4A1-86A1-5AA8-C7F4-41BA81D58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4) Datensatz</a:t>
            </a:r>
            <a:br>
              <a:rPr lang="de-DE" dirty="0"/>
            </a:br>
            <a:r>
              <a:rPr lang="de-DE" dirty="0" err="1"/>
              <a:t>Datensatz</a:t>
            </a:r>
            <a:r>
              <a:rPr lang="de-DE" dirty="0"/>
              <a:t> auf Fehler überprüfen</a:t>
            </a:r>
          </a:p>
        </p:txBody>
      </p:sp>
      <p:pic>
        <p:nvPicPr>
          <p:cNvPr id="12" name="Inhaltsplatzhalter 11">
            <a:extLst>
              <a:ext uri="{FF2B5EF4-FFF2-40B4-BE49-F238E27FC236}">
                <a16:creationId xmlns:a16="http://schemas.microsoft.com/office/drawing/2014/main" id="{B396AFDF-C55D-B876-926D-46E4900CE19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6558680" y="3321404"/>
            <a:ext cx="4839119" cy="937341"/>
          </a:xfr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6378B729-5EA5-4769-F804-B0B003FF6C99}"/>
              </a:ext>
            </a:extLst>
          </p:cNvPr>
          <p:cNvSpPr txBox="1"/>
          <p:nvPr/>
        </p:nvSpPr>
        <p:spPr>
          <a:xfrm>
            <a:off x="6558680" y="4258745"/>
            <a:ext cx="4790119" cy="327641"/>
          </a:xfrm>
          <a:prstGeom prst="rect">
            <a:avLst/>
          </a:prstGeom>
          <a:noFill/>
        </p:spPr>
        <p:txBody>
          <a:bodyPr wrap="square" lIns="108000" tIns="54000" rIns="108000" bIns="54000" rtlCol="0">
            <a:sp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de-DE" sz="1400" i="1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Datensatz importieren</a:t>
            </a:r>
          </a:p>
        </p:txBody>
      </p:sp>
    </p:spTree>
    <p:extLst>
      <p:ext uri="{BB962C8B-B14F-4D97-AF65-F5344CB8AC3E}">
        <p14:creationId xmlns:p14="http://schemas.microsoft.com/office/powerpoint/2010/main" val="23803682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3F55A229-80D0-CCC4-C6BC-BF94D92F73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6736" y="5181337"/>
            <a:ext cx="6476627" cy="985777"/>
          </a:xfrm>
        </p:spPr>
        <p:txBody>
          <a:bodyPr/>
          <a:lstStyle/>
          <a:p>
            <a:r>
              <a:rPr lang="de-DE" dirty="0"/>
              <a:t>1) Einleitung</a:t>
            </a:r>
          </a:p>
        </p:txBody>
      </p:sp>
    </p:spTree>
    <p:extLst>
      <p:ext uri="{BB962C8B-B14F-4D97-AF65-F5344CB8AC3E}">
        <p14:creationId xmlns:p14="http://schemas.microsoft.com/office/powerpoint/2010/main" val="26856366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6FBAD81F-E98D-E886-647A-9E8254A891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6737" y="1414801"/>
            <a:ext cx="5931945" cy="4750549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Nach dem Importieren muss der Datensatz auf Fehler überprüft werden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Als Erstes Ausprägungen der Attribute betrachten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Ausprägungen des Attributs Status nach </a:t>
            </a:r>
            <a:r>
              <a:rPr lang="de-DE" dirty="0" err="1"/>
              <a:t>Process</a:t>
            </a:r>
            <a:r>
              <a:rPr lang="de-DE" dirty="0"/>
              <a:t> Manual für Anwendungsregeln der Siemens Mobility GmbH:</a:t>
            </a:r>
          </a:p>
          <a:p>
            <a:pPr marL="465048" lvl="1" indent="-285750">
              <a:lnSpc>
                <a:spcPct val="150000"/>
              </a:lnSpc>
              <a:buFontTx/>
              <a:buChar char="-"/>
            </a:pPr>
            <a:r>
              <a:rPr lang="de-DE" dirty="0" err="1"/>
              <a:t>closed</a:t>
            </a:r>
            <a:r>
              <a:rPr lang="de-DE" dirty="0"/>
              <a:t>, not </a:t>
            </a:r>
            <a:r>
              <a:rPr lang="de-DE" dirty="0" err="1"/>
              <a:t>applicable</a:t>
            </a:r>
            <a:r>
              <a:rPr lang="de-DE" dirty="0"/>
              <a:t>, open, </a:t>
            </a:r>
            <a:r>
              <a:rPr lang="de-DE" dirty="0" err="1"/>
              <a:t>compliant</a:t>
            </a:r>
            <a:r>
              <a:rPr lang="de-DE" dirty="0"/>
              <a:t> und </a:t>
            </a:r>
            <a:r>
              <a:rPr lang="de-DE" dirty="0" err="1"/>
              <a:t>forwarded</a:t>
            </a:r>
            <a:endParaRPr lang="de-DE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Abbildung zeigt, dass davon abgewichen wurde</a:t>
            </a:r>
          </a:p>
          <a:p>
            <a:pPr marL="465048" lvl="1" indent="-285750">
              <a:lnSpc>
                <a:spcPct val="150000"/>
              </a:lnSpc>
              <a:buFontTx/>
              <a:buChar char="-"/>
            </a:pPr>
            <a:r>
              <a:rPr lang="de-DE" dirty="0"/>
              <a:t>Deshalb müssen einige Attribute </a:t>
            </a:r>
            <a:r>
              <a:rPr lang="de-DE" dirty="0" err="1"/>
              <a:t>gemapped</a:t>
            </a:r>
            <a:r>
              <a:rPr lang="de-DE" dirty="0"/>
              <a:t> werden</a:t>
            </a:r>
          </a:p>
          <a:p>
            <a:pPr marL="644346" lvl="2" indent="-285750">
              <a:lnSpc>
                <a:spcPct val="150000"/>
              </a:lnSpc>
              <a:buFontTx/>
              <a:buChar char="-"/>
            </a:pPr>
            <a:r>
              <a:rPr lang="de-DE" dirty="0"/>
              <a:t>In </a:t>
            </a:r>
            <a:r>
              <a:rPr lang="de-DE" dirty="0" err="1"/>
              <a:t>creation</a:t>
            </a:r>
            <a:r>
              <a:rPr lang="de-DE" dirty="0"/>
              <a:t>, </a:t>
            </a:r>
            <a:r>
              <a:rPr lang="de-DE" dirty="0" err="1"/>
              <a:t>postponed</a:t>
            </a:r>
            <a:r>
              <a:rPr lang="de-DE" dirty="0"/>
              <a:t>, </a:t>
            </a:r>
            <a:r>
              <a:rPr lang="de-DE" dirty="0" err="1"/>
              <a:t>partly</a:t>
            </a:r>
            <a:r>
              <a:rPr lang="de-DE" dirty="0"/>
              <a:t> open -&gt; open</a:t>
            </a:r>
          </a:p>
          <a:p>
            <a:pPr marL="644346" lvl="2" indent="-285750">
              <a:lnSpc>
                <a:spcPct val="150000"/>
              </a:lnSpc>
              <a:buFontTx/>
              <a:buChar char="-"/>
            </a:pPr>
            <a:r>
              <a:rPr lang="de-DE" dirty="0" err="1"/>
              <a:t>Partly</a:t>
            </a:r>
            <a:r>
              <a:rPr lang="de-DE" dirty="0"/>
              <a:t> </a:t>
            </a:r>
            <a:r>
              <a:rPr lang="de-DE" dirty="0" err="1"/>
              <a:t>closed</a:t>
            </a:r>
            <a:r>
              <a:rPr lang="de-DE" dirty="0"/>
              <a:t> -&gt; </a:t>
            </a:r>
            <a:r>
              <a:rPr lang="de-DE" dirty="0" err="1"/>
              <a:t>closed</a:t>
            </a:r>
            <a:endParaRPr lang="de-DE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de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838EB4A1-86A1-5AA8-C7F4-41BA81D58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4) Datensatz</a:t>
            </a:r>
            <a:br>
              <a:rPr lang="de-DE" dirty="0"/>
            </a:br>
            <a:r>
              <a:rPr lang="de-DE" dirty="0"/>
              <a:t>Ausprägungen der Attribute</a:t>
            </a:r>
          </a:p>
        </p:txBody>
      </p:sp>
      <p:pic>
        <p:nvPicPr>
          <p:cNvPr id="12" name="Inhaltsplatzhalter 11">
            <a:extLst>
              <a:ext uri="{FF2B5EF4-FFF2-40B4-BE49-F238E27FC236}">
                <a16:creationId xmlns:a16="http://schemas.microsoft.com/office/drawing/2014/main" id="{B396AFDF-C55D-B876-926D-46E4900CE19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6609853" y="2814630"/>
            <a:ext cx="4892464" cy="1950889"/>
          </a:xfr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6378B729-5EA5-4769-F804-B0B003FF6C99}"/>
              </a:ext>
            </a:extLst>
          </p:cNvPr>
          <p:cNvSpPr txBox="1"/>
          <p:nvPr/>
        </p:nvSpPr>
        <p:spPr>
          <a:xfrm>
            <a:off x="6609853" y="4765519"/>
            <a:ext cx="4790119" cy="327641"/>
          </a:xfrm>
          <a:prstGeom prst="rect">
            <a:avLst/>
          </a:prstGeom>
          <a:noFill/>
        </p:spPr>
        <p:txBody>
          <a:bodyPr wrap="square" lIns="108000" tIns="54000" rIns="108000" bIns="54000" rtlCol="0">
            <a:sp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de-DE" sz="1400" i="1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Ausprägungen des Attributs Status</a:t>
            </a:r>
          </a:p>
        </p:txBody>
      </p:sp>
    </p:spTree>
    <p:extLst>
      <p:ext uri="{BB962C8B-B14F-4D97-AF65-F5344CB8AC3E}">
        <p14:creationId xmlns:p14="http://schemas.microsoft.com/office/powerpoint/2010/main" val="17551423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AF339222-C043-D718-E137-A720D146FD1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Die Verteilung der Ausprägungen des Attributs Status kann mit der </a:t>
            </a:r>
            <a:r>
              <a:rPr lang="de-DE" dirty="0" err="1"/>
              <a:t>Matplotlib</a:t>
            </a:r>
            <a:r>
              <a:rPr lang="de-DE" dirty="0"/>
              <a:t>-Bibliothek als Tortendiagramm ausgegeben werden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Visualisierungen von Daten können beim Verständnis helfen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Fast die Hälfte aller Anwendungsregeln wurden mit </a:t>
            </a:r>
            <a:r>
              <a:rPr lang="de-DE" dirty="0" err="1"/>
              <a:t>closed</a:t>
            </a:r>
            <a:r>
              <a:rPr lang="de-DE" dirty="0"/>
              <a:t> bewertet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Ca. ein Viertel wurde mit not </a:t>
            </a:r>
            <a:r>
              <a:rPr lang="de-DE" dirty="0" err="1"/>
              <a:t>applicable</a:t>
            </a:r>
            <a:r>
              <a:rPr lang="de-DE" dirty="0"/>
              <a:t> bewertet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de-DE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de-DE" dirty="0"/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5AF7EF20-1D44-B328-622F-A5D0533923E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146131" y="2158498"/>
            <a:ext cx="3657600" cy="3263317"/>
          </a:xfrm>
        </p:spPr>
      </p:pic>
      <p:sp>
        <p:nvSpPr>
          <p:cNvPr id="4" name="Titel 3">
            <a:extLst>
              <a:ext uri="{FF2B5EF4-FFF2-40B4-BE49-F238E27FC236}">
                <a16:creationId xmlns:a16="http://schemas.microsoft.com/office/drawing/2014/main" id="{939BE1C1-CDC7-8388-AFA9-41F3F625D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1800" b="1" dirty="0">
                <a:solidFill>
                  <a:srgbClr val="00646E"/>
                </a:solidFill>
                <a:effectLst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4) Datensatz</a:t>
            </a:r>
            <a:br>
              <a:rPr lang="de-DE" sz="1800" b="1" dirty="0">
                <a:solidFill>
                  <a:srgbClr val="00646E"/>
                </a:solidFill>
                <a:effectLst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</a:br>
            <a:r>
              <a:rPr lang="de-DE" sz="1800" b="1" dirty="0">
                <a:solidFill>
                  <a:srgbClr val="00646E"/>
                </a:solidFill>
                <a:effectLst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Attribut Status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634976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8F7B70FA-F7F4-8E23-19C3-02EA9D1B611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Selbes Verfahren auch für das Attribut </a:t>
            </a:r>
            <a:r>
              <a:rPr lang="de-DE" dirty="0" err="1"/>
              <a:t>Product</a:t>
            </a:r>
            <a:endParaRPr lang="de-DE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Zwei Ausprägungen fallen dabei auf</a:t>
            </a:r>
          </a:p>
          <a:p>
            <a:pPr marL="465048" lvl="1" indent="-285750">
              <a:lnSpc>
                <a:spcPct val="150000"/>
              </a:lnSpc>
              <a:buFontTx/>
              <a:buChar char="-"/>
            </a:pPr>
            <a:r>
              <a:rPr lang="de-DE" dirty="0" err="1"/>
              <a:t>nan</a:t>
            </a:r>
            <a:r>
              <a:rPr lang="de-DE" dirty="0"/>
              <a:t> und / sind keine richtigen Produkte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 err="1"/>
              <a:t>Product</a:t>
            </a:r>
            <a:r>
              <a:rPr lang="de-DE" dirty="0"/>
              <a:t> = </a:t>
            </a:r>
            <a:r>
              <a:rPr lang="de-DE" dirty="0" err="1"/>
              <a:t>nan</a:t>
            </a:r>
            <a:endParaRPr lang="de-DE" dirty="0"/>
          </a:p>
          <a:p>
            <a:pPr marL="465048" lvl="1" indent="-285750">
              <a:lnSpc>
                <a:spcPct val="150000"/>
              </a:lnSpc>
              <a:buFontTx/>
              <a:buChar char="-"/>
            </a:pPr>
            <a:r>
              <a:rPr lang="de-DE" dirty="0"/>
              <a:t>Tritt beim Produkt VICOS_S_D auf</a:t>
            </a:r>
          </a:p>
          <a:p>
            <a:pPr marL="465048" lvl="1" indent="-285750">
              <a:lnSpc>
                <a:spcPct val="150000"/>
              </a:lnSpc>
              <a:buFontTx/>
              <a:buChar char="-"/>
            </a:pPr>
            <a:r>
              <a:rPr lang="de-DE" dirty="0"/>
              <a:t>Falsche Ordnerstruktur in DOORS</a:t>
            </a:r>
          </a:p>
          <a:p>
            <a:pPr marL="465048" lvl="1" indent="-285750">
              <a:lnSpc>
                <a:spcPct val="150000"/>
              </a:lnSpc>
              <a:buFontTx/>
              <a:buChar char="-"/>
            </a:pPr>
            <a:r>
              <a:rPr lang="de-DE" dirty="0"/>
              <a:t>Kann gelöst werden, indem Versionsspalte aufgeteilt wird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 err="1"/>
              <a:t>Product</a:t>
            </a:r>
            <a:r>
              <a:rPr lang="de-DE" dirty="0"/>
              <a:t> = /</a:t>
            </a:r>
          </a:p>
          <a:p>
            <a:pPr marL="465048" lvl="1" indent="-285750">
              <a:lnSpc>
                <a:spcPct val="150000"/>
              </a:lnSpc>
              <a:buFontTx/>
              <a:buChar char="-"/>
            </a:pPr>
            <a:r>
              <a:rPr lang="de-DE" dirty="0"/>
              <a:t>Tritt bei zwei Projekten auf</a:t>
            </a:r>
          </a:p>
          <a:p>
            <a:pPr marL="465048" lvl="1" indent="-285750">
              <a:lnSpc>
                <a:spcPct val="150000"/>
              </a:lnSpc>
              <a:buFontTx/>
              <a:buChar char="-"/>
            </a:pPr>
            <a:r>
              <a:rPr lang="de-DE" dirty="0"/>
              <a:t>keinen Link auf \RA </a:t>
            </a:r>
            <a:r>
              <a:rPr lang="de-DE" dirty="0" err="1"/>
              <a:t>Application</a:t>
            </a:r>
            <a:r>
              <a:rPr lang="de-DE" dirty="0"/>
              <a:t> </a:t>
            </a:r>
            <a:r>
              <a:rPr lang="de-DE" dirty="0" err="1"/>
              <a:t>Conditions</a:t>
            </a:r>
            <a:endParaRPr lang="de-DE" dirty="0"/>
          </a:p>
          <a:p>
            <a:pPr marL="465048" lvl="1" indent="-285750">
              <a:lnSpc>
                <a:spcPct val="150000"/>
              </a:lnSpc>
              <a:buFontTx/>
              <a:buChar char="-"/>
            </a:pPr>
            <a:endParaRPr lang="de-DE" dirty="0"/>
          </a:p>
          <a:p>
            <a:pPr marL="465048" lvl="1" indent="-285750">
              <a:lnSpc>
                <a:spcPct val="150000"/>
              </a:lnSpc>
              <a:buFontTx/>
              <a:buChar char="-"/>
            </a:pPr>
            <a:endParaRPr lang="de-DE" dirty="0"/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BB1F8E41-460E-6F58-77DB-766EAFA85AA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7722" y="2096658"/>
            <a:ext cx="5277541" cy="3386833"/>
          </a:xfrm>
        </p:spPr>
      </p:pic>
      <p:sp>
        <p:nvSpPr>
          <p:cNvPr id="4" name="Titel 3">
            <a:extLst>
              <a:ext uri="{FF2B5EF4-FFF2-40B4-BE49-F238E27FC236}">
                <a16:creationId xmlns:a16="http://schemas.microsoft.com/office/drawing/2014/main" id="{F046876C-D55D-C3EE-ED69-F1A3342D8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1800" b="1" dirty="0">
                <a:solidFill>
                  <a:srgbClr val="00646E"/>
                </a:solidFill>
                <a:effectLst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4) Datensatz</a:t>
            </a:r>
            <a:br>
              <a:rPr lang="de-DE" sz="1800" b="1" dirty="0">
                <a:solidFill>
                  <a:srgbClr val="00646E"/>
                </a:solidFill>
                <a:effectLst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</a:br>
            <a:r>
              <a:rPr lang="de-DE" sz="1800" b="1" dirty="0">
                <a:solidFill>
                  <a:srgbClr val="00646E"/>
                </a:solidFill>
                <a:effectLst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Attribut </a:t>
            </a:r>
            <a:r>
              <a:rPr lang="de-DE" sz="1800" b="1" dirty="0" err="1">
                <a:solidFill>
                  <a:srgbClr val="00646E"/>
                </a:solidFill>
                <a:effectLst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Product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840443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290BEAF8-0472-D03C-82BD-DE5DC1E7AE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1800" b="1" dirty="0">
                <a:solidFill>
                  <a:srgbClr val="00646E"/>
                </a:solidFill>
                <a:effectLst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4) Datensatz</a:t>
            </a:r>
            <a:br>
              <a:rPr lang="de-DE" sz="1800" b="1" dirty="0">
                <a:solidFill>
                  <a:srgbClr val="00646E"/>
                </a:solidFill>
                <a:effectLst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</a:br>
            <a:r>
              <a:rPr lang="de-DE" sz="1800" b="1" dirty="0">
                <a:solidFill>
                  <a:srgbClr val="00646E"/>
                </a:solidFill>
                <a:effectLst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Sammeln zusätzlicher Daten</a:t>
            </a:r>
            <a:endParaRPr lang="de-DE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304DB63B-37CD-3193-9B80-E1D14DCD14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de-DE" dirty="0"/>
              <a:t>Über Access-Datenbank weitere Daten über Projekte sammeln</a:t>
            </a:r>
          </a:p>
          <a:p>
            <a:pPr marL="285750" indent="-285750">
              <a:buFontTx/>
              <a:buChar char="-"/>
            </a:pPr>
            <a:r>
              <a:rPr lang="de-DE" dirty="0"/>
              <a:t>Jeden Tag wird eine XML-Datei aus der Access-Datenbank erstellt</a:t>
            </a:r>
          </a:p>
          <a:p>
            <a:pPr marL="285750" indent="-285750">
              <a:buFontTx/>
              <a:buChar char="-"/>
            </a:pPr>
            <a:r>
              <a:rPr lang="de-DE" dirty="0"/>
              <a:t>Projektpfad in dieser XML-Datei suchen und weitere Attribute dem </a:t>
            </a:r>
            <a:r>
              <a:rPr lang="de-DE" dirty="0" err="1"/>
              <a:t>DataFrame</a:t>
            </a:r>
            <a:r>
              <a:rPr lang="de-DE" dirty="0"/>
              <a:t> hinzufügen</a:t>
            </a:r>
          </a:p>
          <a:p>
            <a:pPr marL="285750" indent="-285750">
              <a:buFontTx/>
              <a:buChar char="-"/>
            </a:pPr>
            <a:endParaRPr lang="de-DE" dirty="0"/>
          </a:p>
        </p:txBody>
      </p:sp>
      <p:graphicFrame>
        <p:nvGraphicFramePr>
          <p:cNvPr id="6" name="Tabelle 6">
            <a:extLst>
              <a:ext uri="{FF2B5EF4-FFF2-40B4-BE49-F238E27FC236}">
                <a16:creationId xmlns:a16="http://schemas.microsoft.com/office/drawing/2014/main" id="{EC5AA236-69EC-8842-CB8C-57AA02284C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1853390"/>
              </p:ext>
            </p:extLst>
          </p:nvPr>
        </p:nvGraphicFramePr>
        <p:xfrm>
          <a:off x="626735" y="3058160"/>
          <a:ext cx="8204688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8964">
                  <a:extLst>
                    <a:ext uri="{9D8B030D-6E8A-4147-A177-3AD203B41FA5}">
                      <a16:colId xmlns:a16="http://schemas.microsoft.com/office/drawing/2014/main" val="2346803465"/>
                    </a:ext>
                  </a:extLst>
                </a:gridCol>
                <a:gridCol w="6115724">
                  <a:extLst>
                    <a:ext uri="{9D8B030D-6E8A-4147-A177-3AD203B41FA5}">
                      <a16:colId xmlns:a16="http://schemas.microsoft.com/office/drawing/2014/main" val="8041127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Attribut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Erläuterung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27073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Project_name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Name des Projekts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40411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Section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Sektion, die Projekt durchführt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14768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Project_category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Projektkategorie, gibt Aufschluss über Größe des Projekts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62053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BS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799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Business Segment, in dem das Projekt angesiedelt ist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15524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RU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799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Region, in der das Projekt </a:t>
                      </a:r>
                      <a:r>
                        <a:rPr lang="de-DE" sz="1799" b="0" i="0" u="none" strike="noStrike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durchgefuhrt</a:t>
                      </a:r>
                      <a:r>
                        <a:rPr lang="de-DE" sz="1799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wird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0093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ProjectYear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799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Jahr, in dem das Projekt gestartet wurde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71529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595905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0085FCF-F5C2-0BB6-1200-640D33DBB4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1800" b="1" dirty="0">
                <a:solidFill>
                  <a:srgbClr val="00646E"/>
                </a:solidFill>
                <a:effectLst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4) Datensatz</a:t>
            </a:r>
            <a:br>
              <a:rPr lang="de-DE" sz="1800" b="1" dirty="0">
                <a:solidFill>
                  <a:srgbClr val="00646E"/>
                </a:solidFill>
                <a:effectLst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</a:br>
            <a:r>
              <a:rPr lang="de-DE" sz="1800" b="1" dirty="0">
                <a:solidFill>
                  <a:srgbClr val="00646E"/>
                </a:solidFill>
                <a:effectLst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Data Augmentation</a:t>
            </a:r>
            <a:endParaRPr lang="de-DE" dirty="0"/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CF237B4F-7117-0057-8B4E-DC60829B12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4112" y="1414463"/>
            <a:ext cx="5131719" cy="2229387"/>
          </a:xfrm>
        </p:spPr>
      </p:pic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BF19185-B193-9F5F-0EDA-7B760663FF4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de-DE" dirty="0"/>
              <a:t>Eine Möglichkeit zur Erzeugung neuer Daten ist Data Augmentation</a:t>
            </a:r>
          </a:p>
          <a:p>
            <a:pPr marL="285750" indent="-285750">
              <a:buFontTx/>
              <a:buChar char="-"/>
            </a:pPr>
            <a:r>
              <a:rPr lang="de-DE" dirty="0"/>
              <a:t>Bestehende Daten leicht verändern um neue Daten zu erzeugen</a:t>
            </a:r>
          </a:p>
          <a:p>
            <a:pPr marL="285750" indent="-285750">
              <a:buFontTx/>
              <a:buChar char="-"/>
            </a:pPr>
            <a:r>
              <a:rPr lang="de-DE" dirty="0"/>
              <a:t>In diesem Anwendungsfall jedoch ungeeignet </a:t>
            </a:r>
          </a:p>
          <a:p>
            <a:pPr marL="465048" lvl="1" indent="-285750">
              <a:buFontTx/>
              <a:buChar char="-"/>
            </a:pPr>
            <a:r>
              <a:rPr lang="de-DE" dirty="0"/>
              <a:t>das Ändern von Zeilen kann zu Inkonsistenzen führen</a:t>
            </a:r>
          </a:p>
          <a:p>
            <a:pPr marL="465048" lvl="1" indent="-285750">
              <a:buFontTx/>
              <a:buChar char="-"/>
            </a:pPr>
            <a:r>
              <a:rPr lang="de-DE" dirty="0"/>
              <a:t>falsche Strukturen können zu sicherheitskritischen Problemen führen</a:t>
            </a:r>
          </a:p>
          <a:p>
            <a:pPr marL="285750" indent="-285750">
              <a:buFontTx/>
              <a:buChar char="-"/>
            </a:pPr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A92DADBD-9025-394A-997A-48C6B434E6E4}"/>
              </a:ext>
            </a:extLst>
          </p:cNvPr>
          <p:cNvSpPr txBox="1"/>
          <p:nvPr/>
        </p:nvSpPr>
        <p:spPr>
          <a:xfrm>
            <a:off x="2424113" y="3506346"/>
            <a:ext cx="5131718" cy="327641"/>
          </a:xfrm>
          <a:prstGeom prst="rect">
            <a:avLst/>
          </a:prstGeom>
          <a:noFill/>
        </p:spPr>
        <p:txBody>
          <a:bodyPr wrap="square" lIns="108000" tIns="54000" rIns="108000" bIns="54000" rtlCol="0">
            <a:sp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de-DE" sz="1400" i="1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Beispiel Data Augmentation [19]</a:t>
            </a:r>
          </a:p>
        </p:txBody>
      </p:sp>
    </p:spTree>
    <p:extLst>
      <p:ext uri="{BB962C8B-B14F-4D97-AF65-F5344CB8AC3E}">
        <p14:creationId xmlns:p14="http://schemas.microsoft.com/office/powerpoint/2010/main" val="23585902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C613470D-7DF2-A85C-42BC-B74D924B2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1800" b="1" dirty="0">
                <a:solidFill>
                  <a:srgbClr val="00646E"/>
                </a:solidFill>
                <a:effectLst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4) Datensatz</a:t>
            </a:r>
            <a:br>
              <a:rPr lang="de-DE" sz="1800" b="1" dirty="0">
                <a:solidFill>
                  <a:srgbClr val="00646E"/>
                </a:solidFill>
                <a:effectLst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</a:br>
            <a:r>
              <a:rPr lang="de-DE" sz="1800" b="1" dirty="0">
                <a:solidFill>
                  <a:srgbClr val="00646E"/>
                </a:solidFill>
                <a:effectLst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Codierung der Attribute</a:t>
            </a:r>
            <a:endParaRPr lang="de-DE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FD004DBD-71C7-A439-A2AB-194F58A2F1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de-DE" dirty="0"/>
              <a:t>Datensatz muss in eine Form gebracht werden, die fürs Anlernen einer KI geeignet ist</a:t>
            </a:r>
          </a:p>
          <a:p>
            <a:pPr marL="285750" indent="-285750">
              <a:buFontTx/>
              <a:buChar char="-"/>
            </a:pPr>
            <a:r>
              <a:rPr lang="de-DE" dirty="0"/>
              <a:t>Alle Attribute, bis auf der Text, stellen Kategorien dar</a:t>
            </a:r>
          </a:p>
          <a:p>
            <a:pPr marL="465048" lvl="1" indent="-285750">
              <a:buFontTx/>
              <a:buChar char="-"/>
            </a:pPr>
            <a:r>
              <a:rPr lang="de-DE" dirty="0"/>
              <a:t>Benötigen aber numerische Werte fürs Anlernen der KI</a:t>
            </a:r>
          </a:p>
          <a:p>
            <a:pPr marL="285750" indent="-285750">
              <a:buFontTx/>
              <a:buChar char="-"/>
            </a:pPr>
            <a:r>
              <a:rPr lang="de-DE" dirty="0"/>
              <a:t>Attribute müssen codiert werden</a:t>
            </a:r>
          </a:p>
          <a:p>
            <a:pPr marL="285750" indent="-285750">
              <a:buFontTx/>
              <a:buChar char="-"/>
            </a:pPr>
            <a:r>
              <a:rPr lang="de-DE" dirty="0"/>
              <a:t>Mögliche Codierungsmethoden sind zum Beispiel </a:t>
            </a:r>
            <a:r>
              <a:rPr lang="de-DE" dirty="0" err="1"/>
              <a:t>One</a:t>
            </a:r>
            <a:r>
              <a:rPr lang="de-DE" dirty="0"/>
              <a:t>-Hot-Codierung oder</a:t>
            </a:r>
            <a:br>
              <a:rPr lang="de-DE" dirty="0"/>
            </a:br>
            <a:r>
              <a:rPr lang="de-DE" dirty="0"/>
              <a:t>Label-Encoding</a:t>
            </a:r>
          </a:p>
          <a:p>
            <a:pPr marL="285750" indent="-285750">
              <a:buFontTx/>
              <a:buChar char="-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485811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3654154-F977-18D1-2A2C-D477285328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1800" b="1" dirty="0">
                <a:solidFill>
                  <a:srgbClr val="00646E"/>
                </a:solidFill>
                <a:effectLst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4) Datensatz</a:t>
            </a:r>
            <a:br>
              <a:rPr lang="de-DE" sz="1800" b="1" dirty="0">
                <a:solidFill>
                  <a:srgbClr val="00646E"/>
                </a:solidFill>
                <a:effectLst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</a:br>
            <a:r>
              <a:rPr lang="de-DE" sz="1800" b="1" dirty="0" err="1">
                <a:solidFill>
                  <a:srgbClr val="00646E"/>
                </a:solidFill>
                <a:effectLst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One</a:t>
            </a:r>
            <a:r>
              <a:rPr lang="de-DE" sz="1800" b="1" dirty="0">
                <a:solidFill>
                  <a:srgbClr val="00646E"/>
                </a:solidFill>
                <a:effectLst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-Hot-Codierung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5EDD07F-EC33-BC5E-C358-31FA5302B0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6736" y="1414800"/>
            <a:ext cx="8204689" cy="1414800"/>
          </a:xfrm>
        </p:spPr>
        <p:txBody>
          <a:bodyPr/>
          <a:lstStyle/>
          <a:p>
            <a:pPr marL="285750" indent="-285750">
              <a:buFontTx/>
              <a:buChar char="-"/>
            </a:pPr>
            <a:r>
              <a:rPr lang="de-DE" dirty="0"/>
              <a:t>Jede Ausprägung eines Attributs wird zu einer neuen Spalte</a:t>
            </a:r>
          </a:p>
          <a:p>
            <a:pPr marL="285750" indent="-285750">
              <a:buFontTx/>
              <a:buChar char="-"/>
            </a:pPr>
            <a:r>
              <a:rPr lang="de-DE" dirty="0"/>
              <a:t>Jede Zeile hat für eine Spalte den Wert 1, für alle anderen den Wert 0</a:t>
            </a:r>
          </a:p>
          <a:p>
            <a:pPr marL="285750" indent="-285750">
              <a:buFontTx/>
              <a:buChar char="-"/>
            </a:pPr>
            <a:r>
              <a:rPr lang="de-DE" dirty="0"/>
              <a:t>Nachfolgende Tabellen zeigen die </a:t>
            </a:r>
            <a:r>
              <a:rPr lang="de-DE" dirty="0" err="1"/>
              <a:t>One</a:t>
            </a:r>
            <a:r>
              <a:rPr lang="de-DE" dirty="0"/>
              <a:t>-Hot-Codierung der Spalte </a:t>
            </a:r>
            <a:r>
              <a:rPr lang="de-DE" dirty="0" err="1"/>
              <a:t>ProjectYear</a:t>
            </a:r>
            <a:endParaRPr lang="de-DE" dirty="0"/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74E2C707-5DA4-3E49-4CAA-7E4F940291E6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736" y="2829600"/>
            <a:ext cx="6112832" cy="1573506"/>
          </a:xfr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EA18DC92-63C1-CD9B-22A8-5BDD9FA769CE}"/>
              </a:ext>
            </a:extLst>
          </p:cNvPr>
          <p:cNvSpPr txBox="1"/>
          <p:nvPr/>
        </p:nvSpPr>
        <p:spPr>
          <a:xfrm>
            <a:off x="626736" y="4403106"/>
            <a:ext cx="6112832" cy="327641"/>
          </a:xfrm>
          <a:prstGeom prst="rect">
            <a:avLst/>
          </a:prstGeom>
          <a:noFill/>
        </p:spPr>
        <p:txBody>
          <a:bodyPr wrap="square" lIns="108000" tIns="54000" rIns="108000" bIns="54000" rtlCol="0">
            <a:sp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de-DE" sz="1400" i="1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Beispiel einer </a:t>
            </a:r>
            <a:r>
              <a:rPr lang="de-DE" sz="1400" i="1" dirty="0" err="1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One</a:t>
            </a:r>
            <a:r>
              <a:rPr lang="de-DE" sz="1400" i="1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-Hot-Codierung</a:t>
            </a:r>
          </a:p>
        </p:txBody>
      </p:sp>
      <p:sp>
        <p:nvSpPr>
          <p:cNvPr id="9" name="Inhaltsplatzhalter 3">
            <a:extLst>
              <a:ext uri="{FF2B5EF4-FFF2-40B4-BE49-F238E27FC236}">
                <a16:creationId xmlns:a16="http://schemas.microsoft.com/office/drawing/2014/main" id="{09EC361C-4A29-33FB-B5C7-9EEC00B45D16}"/>
              </a:ext>
            </a:extLst>
          </p:cNvPr>
          <p:cNvSpPr txBox="1">
            <a:spLocks/>
          </p:cNvSpPr>
          <p:nvPr/>
        </p:nvSpPr>
        <p:spPr bwMode="auto">
          <a:xfrm>
            <a:off x="626735" y="4730747"/>
            <a:ext cx="8204689" cy="14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None/>
              <a:tabLst/>
              <a:defRPr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179298" indent="-179910" algn="l" rtl="0" eaLnBrk="1" fontAlgn="base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Char char="•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358596" indent="-179910" algn="l" rtl="0" eaLnBrk="1" fontAlgn="base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Char char="•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537894" indent="-179910" algn="l" rtl="0" eaLnBrk="1" fontAlgn="base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Char char="•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719640" indent="-179910" algn="l" rtl="0" eaLnBrk="1" fontAlgn="base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Char char="•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719640" indent="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None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719640" indent="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None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719640" indent="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None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719640" indent="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None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285750" indent="-285750">
              <a:buFontTx/>
              <a:buChar char="-"/>
            </a:pPr>
            <a:r>
              <a:rPr lang="de-DE" kern="0" dirty="0" err="1"/>
              <a:t>Product</a:t>
            </a:r>
            <a:r>
              <a:rPr lang="de-DE" kern="0" dirty="0"/>
              <a:t> und Version stellen jedoch eine Sonderform dar</a:t>
            </a:r>
          </a:p>
          <a:p>
            <a:pPr marL="285750" indent="-285750">
              <a:buFontTx/>
              <a:buChar char="-"/>
            </a:pPr>
            <a:r>
              <a:rPr lang="de-DE" kern="0" dirty="0"/>
              <a:t>Projekte können mehrere Produkte und Versionen nutzen</a:t>
            </a:r>
          </a:p>
          <a:p>
            <a:pPr marL="285750" indent="-285750">
              <a:buFontTx/>
              <a:buChar char="-"/>
            </a:pPr>
            <a:r>
              <a:rPr lang="de-DE" kern="0" dirty="0"/>
              <a:t>Wenn Produkt/Version in einem Projekt vorkommen, muss der Wert dafür bei jeder Anwendungsregel des Projekts auf 1 gesetzt werden</a:t>
            </a:r>
          </a:p>
        </p:txBody>
      </p:sp>
    </p:spTree>
    <p:extLst>
      <p:ext uri="{BB962C8B-B14F-4D97-AF65-F5344CB8AC3E}">
        <p14:creationId xmlns:p14="http://schemas.microsoft.com/office/powerpoint/2010/main" val="29391169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3654154-F977-18D1-2A2C-D477285328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1800" b="1" dirty="0">
                <a:solidFill>
                  <a:srgbClr val="00646E"/>
                </a:solidFill>
                <a:effectLst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4) Datensatz</a:t>
            </a:r>
            <a:br>
              <a:rPr lang="de-DE" sz="1800" b="1" dirty="0">
                <a:solidFill>
                  <a:srgbClr val="00646E"/>
                </a:solidFill>
                <a:effectLst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</a:br>
            <a:r>
              <a:rPr lang="de-DE" sz="1800" b="1" dirty="0">
                <a:solidFill>
                  <a:srgbClr val="00646E"/>
                </a:solidFill>
                <a:effectLst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Label-Encoding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5EDD07F-EC33-BC5E-C358-31FA5302B0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6736" y="1414800"/>
            <a:ext cx="8204689" cy="1414800"/>
          </a:xfrm>
        </p:spPr>
        <p:txBody>
          <a:bodyPr/>
          <a:lstStyle/>
          <a:p>
            <a:pPr marL="285750" indent="-285750">
              <a:buFontTx/>
              <a:buChar char="-"/>
            </a:pPr>
            <a:r>
              <a:rPr lang="de-DE" dirty="0"/>
              <a:t>Jeder Ausprägung eines Attributs wird ein eindeutiger numerischer Wert zugeordnet</a:t>
            </a:r>
          </a:p>
          <a:p>
            <a:pPr marL="285750" indent="-285750">
              <a:buFontTx/>
              <a:buChar char="-"/>
            </a:pPr>
            <a:r>
              <a:rPr lang="de-DE" dirty="0"/>
              <a:t>Dimension des Datensatzes bleibt dadurch gleich</a:t>
            </a:r>
          </a:p>
          <a:p>
            <a:pPr marL="285750" indent="-285750">
              <a:buFontTx/>
              <a:buChar char="-"/>
            </a:pPr>
            <a:endParaRPr lang="de-DE" dirty="0"/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74E2C707-5DA4-3E49-4CAA-7E4F940291E6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6736" y="2829600"/>
            <a:ext cx="6112832" cy="1573506"/>
          </a:xfr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EA18DC92-63C1-CD9B-22A8-5BDD9FA769CE}"/>
              </a:ext>
            </a:extLst>
          </p:cNvPr>
          <p:cNvSpPr txBox="1"/>
          <p:nvPr/>
        </p:nvSpPr>
        <p:spPr>
          <a:xfrm>
            <a:off x="626736" y="4403106"/>
            <a:ext cx="6112832" cy="327641"/>
          </a:xfrm>
          <a:prstGeom prst="rect">
            <a:avLst/>
          </a:prstGeom>
          <a:noFill/>
        </p:spPr>
        <p:txBody>
          <a:bodyPr wrap="square" lIns="108000" tIns="54000" rIns="108000" bIns="54000" rtlCol="0">
            <a:sp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de-DE" sz="1400" i="1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Beispiel eines Label-Encodings</a:t>
            </a:r>
          </a:p>
        </p:txBody>
      </p:sp>
      <p:sp>
        <p:nvSpPr>
          <p:cNvPr id="9" name="Inhaltsplatzhalter 3">
            <a:extLst>
              <a:ext uri="{FF2B5EF4-FFF2-40B4-BE49-F238E27FC236}">
                <a16:creationId xmlns:a16="http://schemas.microsoft.com/office/drawing/2014/main" id="{09EC361C-4A29-33FB-B5C7-9EEC00B45D16}"/>
              </a:ext>
            </a:extLst>
          </p:cNvPr>
          <p:cNvSpPr txBox="1">
            <a:spLocks/>
          </p:cNvSpPr>
          <p:nvPr/>
        </p:nvSpPr>
        <p:spPr bwMode="auto">
          <a:xfrm>
            <a:off x="626735" y="4730747"/>
            <a:ext cx="8204689" cy="14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None/>
              <a:tabLst/>
              <a:defRPr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179298" indent="-179910" algn="l" rtl="0" eaLnBrk="1" fontAlgn="base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Char char="•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358596" indent="-179910" algn="l" rtl="0" eaLnBrk="1" fontAlgn="base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Char char="•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537894" indent="-179910" algn="l" rtl="0" eaLnBrk="1" fontAlgn="base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Char char="•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719640" indent="-179910" algn="l" rtl="0" eaLnBrk="1" fontAlgn="base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Char char="•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719640" indent="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None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719640" indent="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None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719640" indent="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None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719640" indent="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None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285750" indent="-285750">
              <a:buFontTx/>
              <a:buChar char="-"/>
            </a:pPr>
            <a:r>
              <a:rPr lang="de-DE" kern="0" dirty="0"/>
              <a:t>Nachteil, wenn Ausprägungen nicht in einer Beziehung zueinander stehen</a:t>
            </a:r>
          </a:p>
          <a:p>
            <a:pPr marL="285750" indent="-285750">
              <a:buFontTx/>
              <a:buChar char="-"/>
            </a:pPr>
            <a:r>
              <a:rPr lang="de-DE" kern="0" dirty="0"/>
              <a:t>Beziehung „SICAS ECC“ &lt; „LZB700m“ &lt; „SIMIS IS“ besteht nicht</a:t>
            </a:r>
          </a:p>
          <a:p>
            <a:pPr marL="285750" indent="-285750">
              <a:buFontTx/>
              <a:buChar char="-"/>
            </a:pPr>
            <a:r>
              <a:rPr lang="de-DE" kern="0" dirty="0"/>
              <a:t>Deshalb wurde hier Label-Encoding nicht genutzt</a:t>
            </a:r>
          </a:p>
        </p:txBody>
      </p:sp>
    </p:spTree>
    <p:extLst>
      <p:ext uri="{BB962C8B-B14F-4D97-AF65-F5344CB8AC3E}">
        <p14:creationId xmlns:p14="http://schemas.microsoft.com/office/powerpoint/2010/main" val="35307503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088FD213-7D3A-5C4F-18EA-27404831FC7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Datensatz muss in Trainings- und Testdaten sowie in Eingabe- und Ausgabewerte aufgeteilt werden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Bewertung einer Anwendungsregel unabhängig von den Bewertungen anderer Anwendungsregeln</a:t>
            </a:r>
          </a:p>
          <a:p>
            <a:pPr marL="465048" lvl="1" indent="-285750">
              <a:lnSpc>
                <a:spcPct val="150000"/>
              </a:lnSpc>
              <a:buFontTx/>
              <a:buChar char="-"/>
            </a:pPr>
            <a:r>
              <a:rPr lang="de-DE" dirty="0"/>
              <a:t>Deshalb darf KI-Modell nur mit den Daten zu der spezifischen Anwendungsregel angelernt werden</a:t>
            </a:r>
          </a:p>
          <a:p>
            <a:pPr marL="465048" lvl="1" indent="-285750">
              <a:lnSpc>
                <a:spcPct val="150000"/>
              </a:lnSpc>
              <a:buFontTx/>
              <a:buChar char="-"/>
            </a:pPr>
            <a:r>
              <a:rPr lang="de-DE" dirty="0"/>
              <a:t>Dadurch wird jedoch Trainingsdatensatz sehr klein</a:t>
            </a:r>
          </a:p>
          <a:p>
            <a:pPr marL="644346" lvl="2" indent="-285750">
              <a:lnSpc>
                <a:spcPct val="150000"/>
              </a:lnSpc>
              <a:buFontTx/>
              <a:buChar char="-"/>
            </a:pPr>
            <a:r>
              <a:rPr lang="de-DE" dirty="0"/>
              <a:t>Nur 38 Anwendungsregeln mehr als 10x bewertet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Aufteilung in Trainings- und Testdaten automatisch beim Anlernen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de-DE" dirty="0"/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7BBA74A3-32CD-25CF-BFF0-DD1C591756A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626014" y="1965551"/>
            <a:ext cx="4697835" cy="3649211"/>
          </a:xfr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BA5767E0-07C2-4E4B-23D3-93B65BC47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1800" b="1" dirty="0">
                <a:solidFill>
                  <a:srgbClr val="00646E"/>
                </a:solidFill>
                <a:effectLst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4) Datensatz</a:t>
            </a:r>
            <a:br>
              <a:rPr lang="de-DE" sz="1800" b="1" dirty="0">
                <a:solidFill>
                  <a:srgbClr val="00646E"/>
                </a:solidFill>
                <a:effectLst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</a:br>
            <a:r>
              <a:rPr lang="de-DE" sz="1800" b="1" dirty="0">
                <a:solidFill>
                  <a:srgbClr val="00646E"/>
                </a:solidFill>
                <a:effectLst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Aufteilen des Datensatzes</a:t>
            </a:r>
            <a:endParaRPr lang="de-DE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545036ED-208C-4D5F-0F86-60818BEDAEB1}"/>
              </a:ext>
            </a:extLst>
          </p:cNvPr>
          <p:cNvSpPr txBox="1"/>
          <p:nvPr/>
        </p:nvSpPr>
        <p:spPr>
          <a:xfrm>
            <a:off x="6626013" y="5614762"/>
            <a:ext cx="4697835" cy="327641"/>
          </a:xfrm>
          <a:prstGeom prst="rect">
            <a:avLst/>
          </a:prstGeom>
          <a:noFill/>
        </p:spPr>
        <p:txBody>
          <a:bodyPr wrap="square" lIns="108000" tIns="54000" rIns="108000" bIns="54000" rtlCol="0">
            <a:sp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de-DE" sz="1400" i="1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Säulendiagramm zur Häufigkeit der Bewertungen</a:t>
            </a:r>
          </a:p>
        </p:txBody>
      </p:sp>
    </p:spTree>
    <p:extLst>
      <p:ext uri="{BB962C8B-B14F-4D97-AF65-F5344CB8AC3E}">
        <p14:creationId xmlns:p14="http://schemas.microsoft.com/office/powerpoint/2010/main" val="387676557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3F55A229-80D0-CCC4-C6BC-BF94D92F73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6736" y="4504550"/>
            <a:ext cx="6476627" cy="1662564"/>
          </a:xfrm>
        </p:spPr>
        <p:txBody>
          <a:bodyPr/>
          <a:lstStyle/>
          <a:p>
            <a:r>
              <a:rPr lang="de-DE" dirty="0"/>
              <a:t>5) Modellierung des </a:t>
            </a:r>
            <a:br>
              <a:rPr lang="de-DE" dirty="0"/>
            </a:br>
            <a:r>
              <a:rPr lang="de-DE" dirty="0"/>
              <a:t>KI-Systems</a:t>
            </a:r>
          </a:p>
        </p:txBody>
      </p:sp>
    </p:spTree>
    <p:extLst>
      <p:ext uri="{BB962C8B-B14F-4D97-AF65-F5344CB8AC3E}">
        <p14:creationId xmlns:p14="http://schemas.microsoft.com/office/powerpoint/2010/main" val="36312779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FE8148F3-E571-08E8-BFC4-357C8E74577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algn="ctr">
              <a:lnSpc>
                <a:spcPct val="150000"/>
              </a:lnSpc>
            </a:pPr>
            <a:r>
              <a:rPr lang="de-DE" b="1" u="sng" dirty="0"/>
              <a:t>Motivation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Anwendungsregeln wahrscheinlich bereits von anderen Projekten bewertet worden	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Requirements-Manager wird nicht alle anderen Bewertungen auswendig kennen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Bewertungen unterschiedlich relevant, je nach Projekt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Unterstützung der Requirements-Manager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F66F4208-4170-A0F4-9327-83C532E94DF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algn="ctr">
              <a:lnSpc>
                <a:spcPct val="150000"/>
              </a:lnSpc>
            </a:pPr>
            <a:r>
              <a:rPr lang="de-DE" b="1" u="sng" dirty="0"/>
              <a:t>Zielsetzung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KI-Modell entwerfen, das Bewertungen zu Anwendungsregeln liefert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Basierend auf vorangegangen Bewertungen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Status und Statement einer Bewertung sollen prognostiziert werden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Aber: lediglich Unterstützung, </a:t>
            </a:r>
            <a:r>
              <a:rPr lang="de-DE" b="1" dirty="0"/>
              <a:t>keine</a:t>
            </a:r>
            <a:r>
              <a:rPr lang="de-DE" dirty="0"/>
              <a:t> Automatisierung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Datensatz erstellen, um KI anzulernen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11B49991-A5B0-820F-D8AB-B21C2A6CD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1) Einleitung</a:t>
            </a:r>
          </a:p>
        </p:txBody>
      </p:sp>
    </p:spTree>
    <p:extLst>
      <p:ext uri="{BB962C8B-B14F-4D97-AF65-F5344CB8AC3E}">
        <p14:creationId xmlns:p14="http://schemas.microsoft.com/office/powerpoint/2010/main" val="2602307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CEECD978-8B66-0B3F-0E50-BC5D25BA9B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6737" y="1414801"/>
            <a:ext cx="5579069" cy="4750549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Nachdem Datensatz korrekt vorbereitet wurde, kann ein erstes neuronales Netz definiert werden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Keras bietet dafür zwei Möglichkeiten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 err="1"/>
              <a:t>Sequential</a:t>
            </a:r>
            <a:r>
              <a:rPr lang="de-DE" dirty="0"/>
              <a:t>-Klasse die am häufigsten genutzt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Objekt der Klasse </a:t>
            </a:r>
            <a:r>
              <a:rPr lang="de-DE" dirty="0" err="1"/>
              <a:t>Sequential</a:t>
            </a:r>
            <a:r>
              <a:rPr lang="de-DE" dirty="0"/>
              <a:t> definieren und anschließend Schichten hinzufügen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Anzahl an Neuronen frei wählbar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Aktivierungsfunktion der Neuronen in einer Schicht auswählen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Eingabeschicht benötigt zusätzlich Anzahl an Attributen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de-DE" dirty="0"/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AE10A9A5-61F5-DA7B-23E7-917073C1441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5806" y="3034543"/>
            <a:ext cx="5184875" cy="1414800"/>
          </a:xfrm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44DB9B5C-FDC7-E616-9969-A4BFA95C1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5) Modellierung</a:t>
            </a:r>
            <a:br>
              <a:rPr lang="de-DE" dirty="0"/>
            </a:br>
            <a:r>
              <a:rPr lang="de-DE" dirty="0"/>
              <a:t>Definition eines ersten neuronalen Netzes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00143F43-DE26-80E7-029F-96CDB9AC4DB5}"/>
              </a:ext>
            </a:extLst>
          </p:cNvPr>
          <p:cNvSpPr txBox="1"/>
          <p:nvPr/>
        </p:nvSpPr>
        <p:spPr>
          <a:xfrm>
            <a:off x="6205806" y="4449343"/>
            <a:ext cx="5184874" cy="327641"/>
          </a:xfrm>
          <a:prstGeom prst="rect">
            <a:avLst/>
          </a:prstGeom>
          <a:noFill/>
        </p:spPr>
        <p:txBody>
          <a:bodyPr wrap="square" lIns="108000" tIns="54000" rIns="108000" bIns="54000" rtlCol="0">
            <a:sp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de-DE" sz="1400" i="1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Erstellung eines sequentiellen Modells</a:t>
            </a:r>
          </a:p>
        </p:txBody>
      </p:sp>
    </p:spTree>
    <p:extLst>
      <p:ext uri="{BB962C8B-B14F-4D97-AF65-F5344CB8AC3E}">
        <p14:creationId xmlns:p14="http://schemas.microsoft.com/office/powerpoint/2010/main" val="60713378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CEECD978-8B66-0B3F-0E50-BC5D25BA9B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6737" y="1414801"/>
            <a:ext cx="5579069" cy="4750549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Hier werden </a:t>
            </a:r>
            <a:r>
              <a:rPr lang="de-DE" dirty="0" err="1"/>
              <a:t>Dense</a:t>
            </a:r>
            <a:r>
              <a:rPr lang="de-DE" dirty="0"/>
              <a:t>-Schichten verwendet</a:t>
            </a:r>
          </a:p>
          <a:p>
            <a:pPr marL="465048" lvl="1" indent="-285750">
              <a:lnSpc>
                <a:spcPct val="150000"/>
              </a:lnSpc>
              <a:buFontTx/>
              <a:buChar char="-"/>
            </a:pPr>
            <a:r>
              <a:rPr lang="de-DE" dirty="0"/>
              <a:t>Fully-</a:t>
            </a:r>
            <a:r>
              <a:rPr lang="de-DE" dirty="0" err="1"/>
              <a:t>connected</a:t>
            </a:r>
            <a:r>
              <a:rPr lang="de-DE" dirty="0"/>
              <a:t> Schicht</a:t>
            </a:r>
          </a:p>
          <a:p>
            <a:pPr marL="644346" lvl="2" indent="-285750">
              <a:lnSpc>
                <a:spcPct val="150000"/>
              </a:lnSpc>
              <a:buFontTx/>
              <a:buChar char="-"/>
            </a:pPr>
            <a:r>
              <a:rPr lang="de-DE" dirty="0"/>
              <a:t>Jedes Neuron in der Schicht ist mit jedem Neuron in der nächsten Schicht verbunden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verschiedene Schichten für verschiedene Anwendungsfälle</a:t>
            </a:r>
          </a:p>
          <a:p>
            <a:pPr marL="465048" lvl="1" indent="-285750">
              <a:lnSpc>
                <a:spcPct val="150000"/>
              </a:lnSpc>
              <a:buFontTx/>
              <a:buChar char="-"/>
            </a:pPr>
            <a:r>
              <a:rPr lang="de-DE" dirty="0"/>
              <a:t>LSTM (</a:t>
            </a:r>
            <a:r>
              <a:rPr lang="de-DE" dirty="0" err="1"/>
              <a:t>long</a:t>
            </a:r>
            <a:r>
              <a:rPr lang="de-DE" dirty="0"/>
              <a:t>-</a:t>
            </a:r>
            <a:r>
              <a:rPr lang="de-DE" dirty="0" err="1"/>
              <a:t>short</a:t>
            </a:r>
            <a:r>
              <a:rPr lang="de-DE" dirty="0"/>
              <a:t>-term-memory) für sequenzielle Daten, beispielsweise Wetter</a:t>
            </a:r>
          </a:p>
          <a:p>
            <a:pPr marL="465048" lvl="1" indent="-285750">
              <a:lnSpc>
                <a:spcPct val="150000"/>
              </a:lnSpc>
              <a:buFontTx/>
              <a:buChar char="-"/>
            </a:pPr>
            <a:r>
              <a:rPr lang="de-DE" dirty="0" err="1"/>
              <a:t>Convolutional</a:t>
            </a:r>
            <a:r>
              <a:rPr lang="de-DE" dirty="0"/>
              <a:t>-Layer für Computer Vision, können lokale Muster erkennen</a:t>
            </a:r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AE10A9A5-61F5-DA7B-23E7-917073C1441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5806" y="3034543"/>
            <a:ext cx="5184875" cy="1414800"/>
          </a:xfrm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44DB9B5C-FDC7-E616-9969-A4BFA95C1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5) Modellierung</a:t>
            </a:r>
            <a:br>
              <a:rPr lang="de-DE" dirty="0"/>
            </a:br>
            <a:r>
              <a:rPr lang="de-DE" dirty="0"/>
              <a:t>Schichten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00143F43-DE26-80E7-029F-96CDB9AC4DB5}"/>
              </a:ext>
            </a:extLst>
          </p:cNvPr>
          <p:cNvSpPr txBox="1"/>
          <p:nvPr/>
        </p:nvSpPr>
        <p:spPr>
          <a:xfrm>
            <a:off x="6205806" y="4449343"/>
            <a:ext cx="5184874" cy="327641"/>
          </a:xfrm>
          <a:prstGeom prst="rect">
            <a:avLst/>
          </a:prstGeom>
          <a:noFill/>
        </p:spPr>
        <p:txBody>
          <a:bodyPr wrap="square" lIns="108000" tIns="54000" rIns="108000" bIns="54000" rtlCol="0">
            <a:sp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de-DE" sz="1400" i="1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Erstellung eines sequentiellen Modells</a:t>
            </a:r>
          </a:p>
        </p:txBody>
      </p:sp>
    </p:spTree>
    <p:extLst>
      <p:ext uri="{BB962C8B-B14F-4D97-AF65-F5344CB8AC3E}">
        <p14:creationId xmlns:p14="http://schemas.microsoft.com/office/powerpoint/2010/main" val="22616529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CEECD978-8B66-0B3F-0E50-BC5D25BA9B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6737" y="1414801"/>
            <a:ext cx="5579069" cy="4750549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In jeder Schicht, bis auf die Ausgabeschicht, wird </a:t>
            </a:r>
            <a:r>
              <a:rPr lang="de-DE" dirty="0" err="1"/>
              <a:t>ReLu</a:t>
            </a:r>
            <a:r>
              <a:rPr lang="de-DE" dirty="0"/>
              <a:t> als Aktivierungsfunktion genutzt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Ausgabeschicht besitzt </a:t>
            </a:r>
            <a:r>
              <a:rPr lang="de-DE" dirty="0" err="1"/>
              <a:t>softmax</a:t>
            </a:r>
            <a:r>
              <a:rPr lang="de-DE" dirty="0"/>
              <a:t> als Aktivierungsfunktion</a:t>
            </a:r>
          </a:p>
          <a:p>
            <a:pPr marL="465048" lvl="1" indent="-285750">
              <a:lnSpc>
                <a:spcPct val="150000"/>
              </a:lnSpc>
              <a:buFontTx/>
              <a:buChar char="-"/>
            </a:pPr>
            <a:r>
              <a:rPr lang="de-DE" dirty="0"/>
              <a:t>Weist jedem Neuron einen Wert zwischen 0 und 1 zu, kann als Wahrscheinlichkeit für Ausprägung betrachtet werden</a:t>
            </a:r>
          </a:p>
          <a:p>
            <a:pPr marL="465048" lvl="1" indent="-285750">
              <a:lnSpc>
                <a:spcPct val="150000"/>
              </a:lnSpc>
              <a:buFontTx/>
              <a:buChar char="-"/>
            </a:pPr>
            <a:r>
              <a:rPr lang="de-DE" dirty="0"/>
              <a:t>Summe aller Wahrscheinlichkeiten ist 1</a:t>
            </a:r>
          </a:p>
          <a:p>
            <a:pPr marL="644346" lvl="2" indent="-285750">
              <a:lnSpc>
                <a:spcPct val="150000"/>
              </a:lnSpc>
              <a:buFontTx/>
              <a:buChar char="-"/>
            </a:pPr>
            <a:r>
              <a:rPr lang="de-DE" dirty="0"/>
              <a:t>Deshalb müssten Status und Statement getrennt prognostiziert werden</a:t>
            </a:r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AE10A9A5-61F5-DA7B-23E7-917073C1441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5806" y="3034543"/>
            <a:ext cx="5184875" cy="1414800"/>
          </a:xfrm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44DB9B5C-FDC7-E616-9969-A4BFA95C1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5) Modellierung</a:t>
            </a:r>
            <a:br>
              <a:rPr lang="de-DE" dirty="0"/>
            </a:br>
            <a:r>
              <a:rPr lang="de-DE" dirty="0"/>
              <a:t>Aktivierungsfunktion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00143F43-DE26-80E7-029F-96CDB9AC4DB5}"/>
              </a:ext>
            </a:extLst>
          </p:cNvPr>
          <p:cNvSpPr txBox="1"/>
          <p:nvPr/>
        </p:nvSpPr>
        <p:spPr>
          <a:xfrm>
            <a:off x="6205806" y="4449343"/>
            <a:ext cx="5184874" cy="327641"/>
          </a:xfrm>
          <a:prstGeom prst="rect">
            <a:avLst/>
          </a:prstGeom>
          <a:noFill/>
        </p:spPr>
        <p:txBody>
          <a:bodyPr wrap="square" lIns="108000" tIns="54000" rIns="108000" bIns="54000" rtlCol="0">
            <a:sp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de-DE" sz="1400" i="1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Erstellung eines sequentiellen Modells</a:t>
            </a:r>
          </a:p>
        </p:txBody>
      </p:sp>
    </p:spTree>
    <p:extLst>
      <p:ext uri="{BB962C8B-B14F-4D97-AF65-F5344CB8AC3E}">
        <p14:creationId xmlns:p14="http://schemas.microsoft.com/office/powerpoint/2010/main" val="404880570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CEECD978-8B66-0B3F-0E50-BC5D25BA9B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6737" y="1414801"/>
            <a:ext cx="5579069" cy="4750549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Wahl der Verlustfunktion abhängig vom Problemtyp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Hier: Klassifizierungsproblem, wo eine Klasse aus mehreren Klassen gewählt werden muss</a:t>
            </a:r>
          </a:p>
          <a:p>
            <a:pPr marL="465048" lvl="1" indent="-285750">
              <a:lnSpc>
                <a:spcPct val="150000"/>
              </a:lnSpc>
              <a:buFontTx/>
              <a:buChar char="-"/>
            </a:pPr>
            <a:r>
              <a:rPr lang="de-DE" dirty="0"/>
              <a:t>Daher </a:t>
            </a:r>
            <a:r>
              <a:rPr lang="de-DE" dirty="0" err="1"/>
              <a:t>Categorical</a:t>
            </a:r>
            <a:r>
              <a:rPr lang="de-DE" dirty="0"/>
              <a:t> </a:t>
            </a:r>
            <a:r>
              <a:rPr lang="de-DE" dirty="0" err="1"/>
              <a:t>Crossentropy</a:t>
            </a:r>
            <a:r>
              <a:rPr lang="de-DE" dirty="0"/>
              <a:t> als Verlustfunktion</a:t>
            </a:r>
          </a:p>
          <a:p>
            <a:pPr marL="644346" lvl="2" indent="-285750">
              <a:lnSpc>
                <a:spcPct val="150000"/>
              </a:lnSpc>
              <a:buFontTx/>
              <a:buChar char="-"/>
            </a:pPr>
            <a:r>
              <a:rPr lang="de-DE" dirty="0"/>
              <a:t>Misst Differenz zwischen Vorhersage und tatsächlichem Wert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Bei Regression mittlerer quadratischer Fehler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Bei Binärklassifizierung binäre Kreuzentropie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Modell wird versuchen Wert der Verlustfunktion zu minimieren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de-DE" dirty="0"/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AE10A9A5-61F5-DA7B-23E7-917073C1441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6205806" y="3100283"/>
            <a:ext cx="5700757" cy="657433"/>
          </a:xfrm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44DB9B5C-FDC7-E616-9969-A4BFA95C1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5) Modellierung</a:t>
            </a:r>
            <a:br>
              <a:rPr lang="de-DE" dirty="0"/>
            </a:br>
            <a:r>
              <a:rPr lang="de-DE" dirty="0"/>
              <a:t>Verlustfunktion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00143F43-DE26-80E7-029F-96CDB9AC4DB5}"/>
              </a:ext>
            </a:extLst>
          </p:cNvPr>
          <p:cNvSpPr txBox="1"/>
          <p:nvPr/>
        </p:nvSpPr>
        <p:spPr>
          <a:xfrm>
            <a:off x="6205806" y="3757716"/>
            <a:ext cx="5184874" cy="327641"/>
          </a:xfrm>
          <a:prstGeom prst="rect">
            <a:avLst/>
          </a:prstGeom>
          <a:noFill/>
        </p:spPr>
        <p:txBody>
          <a:bodyPr wrap="square" lIns="108000" tIns="54000" rIns="108000" bIns="54000" rtlCol="0">
            <a:sp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de-DE" sz="1400" i="1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Wahl der Verlustfunktion, des Optimierers und der Metrik</a:t>
            </a:r>
          </a:p>
        </p:txBody>
      </p:sp>
    </p:spTree>
    <p:extLst>
      <p:ext uri="{BB962C8B-B14F-4D97-AF65-F5344CB8AC3E}">
        <p14:creationId xmlns:p14="http://schemas.microsoft.com/office/powerpoint/2010/main" val="60406518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CEECD978-8B66-0B3F-0E50-BC5D25BA9B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6737" y="1414801"/>
            <a:ext cx="5579069" cy="4750549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Schwierig vorher zu bestimmen, welcher Optimierer die beste Performance liefert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Laut </a:t>
            </a:r>
            <a:r>
              <a:rPr lang="de-DE" dirty="0" err="1"/>
              <a:t>Chollet</a:t>
            </a:r>
            <a:r>
              <a:rPr lang="de-DE" dirty="0"/>
              <a:t> soll meistens der </a:t>
            </a:r>
            <a:r>
              <a:rPr lang="de-DE" dirty="0" err="1"/>
              <a:t>rmsprop</a:t>
            </a:r>
            <a:r>
              <a:rPr lang="de-DE" dirty="0"/>
              <a:t>-Optimierer genutzt werden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Weitere Optimierer, wie Adam oder SGD, sollten dennoch getestet werden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Metrik hier kategorische Genauigkeit</a:t>
            </a:r>
          </a:p>
          <a:p>
            <a:pPr marL="465048" lvl="1" indent="-285750">
              <a:lnSpc>
                <a:spcPct val="150000"/>
              </a:lnSpc>
              <a:buFontTx/>
              <a:buChar char="-"/>
            </a:pPr>
            <a:r>
              <a:rPr lang="de-DE" dirty="0"/>
              <a:t>Gibt an, wie oft Vorhersagen den codierten </a:t>
            </a:r>
            <a:r>
              <a:rPr lang="de-DE"/>
              <a:t>Ausgabewerten entsprechen</a:t>
            </a:r>
            <a:endParaRPr lang="de-DE" dirty="0"/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AE10A9A5-61F5-DA7B-23E7-917073C1441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6205806" y="3100283"/>
            <a:ext cx="5700757" cy="657433"/>
          </a:xfrm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44DB9B5C-FDC7-E616-9969-A4BFA95C1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5) Modellierung</a:t>
            </a:r>
            <a:br>
              <a:rPr lang="de-DE" dirty="0"/>
            </a:br>
            <a:r>
              <a:rPr lang="de-DE" dirty="0"/>
              <a:t>Optimierer und Metrik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00143F43-DE26-80E7-029F-96CDB9AC4DB5}"/>
              </a:ext>
            </a:extLst>
          </p:cNvPr>
          <p:cNvSpPr txBox="1"/>
          <p:nvPr/>
        </p:nvSpPr>
        <p:spPr>
          <a:xfrm>
            <a:off x="6205806" y="3757716"/>
            <a:ext cx="5184874" cy="327641"/>
          </a:xfrm>
          <a:prstGeom prst="rect">
            <a:avLst/>
          </a:prstGeom>
          <a:noFill/>
        </p:spPr>
        <p:txBody>
          <a:bodyPr wrap="square" lIns="108000" tIns="54000" rIns="108000" bIns="54000" rtlCol="0">
            <a:sp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de-DE" sz="1400" i="1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Wahl der Verlustfunktion, des Optimierers und der Metrik</a:t>
            </a:r>
          </a:p>
        </p:txBody>
      </p:sp>
    </p:spTree>
    <p:extLst>
      <p:ext uri="{BB962C8B-B14F-4D97-AF65-F5344CB8AC3E}">
        <p14:creationId xmlns:p14="http://schemas.microsoft.com/office/powerpoint/2010/main" val="243308997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0C67CAF1-B6AF-EC69-9972-0DFA1FF88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5) Modellierung</a:t>
            </a:r>
            <a:br>
              <a:rPr lang="de-DE" dirty="0"/>
            </a:br>
            <a:r>
              <a:rPr lang="de-DE" dirty="0"/>
              <a:t>Training des Modells</a:t>
            </a:r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09F865A3-68C2-C5B5-ADE7-75A5E0C035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736" y="1414800"/>
            <a:ext cx="6454291" cy="1062099"/>
          </a:xfrm>
        </p:spPr>
      </p:pic>
      <p:graphicFrame>
        <p:nvGraphicFramePr>
          <p:cNvPr id="11" name="Tabelle 11">
            <a:extLst>
              <a:ext uri="{FF2B5EF4-FFF2-40B4-BE49-F238E27FC236}">
                <a16:creationId xmlns:a16="http://schemas.microsoft.com/office/drawing/2014/main" id="{9533C10D-9EDB-2B24-37AC-5F956C2B093C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2263075878"/>
              </p:ext>
            </p:extLst>
          </p:nvPr>
        </p:nvGraphicFramePr>
        <p:xfrm>
          <a:off x="626736" y="3041528"/>
          <a:ext cx="8204198" cy="26611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1739">
                  <a:extLst>
                    <a:ext uri="{9D8B030D-6E8A-4147-A177-3AD203B41FA5}">
                      <a16:colId xmlns:a16="http://schemas.microsoft.com/office/drawing/2014/main" val="3407072487"/>
                    </a:ext>
                  </a:extLst>
                </a:gridCol>
                <a:gridCol w="6232459">
                  <a:extLst>
                    <a:ext uri="{9D8B030D-6E8A-4147-A177-3AD203B41FA5}">
                      <a16:colId xmlns:a16="http://schemas.microsoft.com/office/drawing/2014/main" val="38808268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Parameter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Erläuterung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2098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batch_size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Anzahl an Trainingsbeispielen, bevor die Gewichte des</a:t>
                      </a:r>
                    </a:p>
                    <a:p>
                      <a:r>
                        <a:rPr lang="de-DE" dirty="0"/>
                        <a:t>NN geupdatet werden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89260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epochs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Anzahl an Iterationen über den gesamten Trainingsdatensatz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02685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verbose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799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Bestimmt die Menge an Terminalausgaben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8232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validation_split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799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Anteil des Trainingsdatensatzes, der zum Testen benutzt</a:t>
                      </a:r>
                    </a:p>
                    <a:p>
                      <a:r>
                        <a:rPr lang="de-DE" sz="1799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werden soll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3782087"/>
                  </a:ext>
                </a:extLst>
              </a:tr>
            </a:tbl>
          </a:graphicData>
        </a:graphic>
      </p:graphicFrame>
      <p:sp>
        <p:nvSpPr>
          <p:cNvPr id="10" name="Textfeld 9">
            <a:extLst>
              <a:ext uri="{FF2B5EF4-FFF2-40B4-BE49-F238E27FC236}">
                <a16:creationId xmlns:a16="http://schemas.microsoft.com/office/drawing/2014/main" id="{C31C6F3D-F41C-EF1B-134C-8DC40EB867B9}"/>
              </a:ext>
            </a:extLst>
          </p:cNvPr>
          <p:cNvSpPr txBox="1"/>
          <p:nvPr/>
        </p:nvSpPr>
        <p:spPr>
          <a:xfrm>
            <a:off x="710468" y="2476899"/>
            <a:ext cx="6370559" cy="564629"/>
          </a:xfrm>
          <a:prstGeom prst="rect">
            <a:avLst/>
          </a:prstGeom>
          <a:noFill/>
        </p:spPr>
        <p:txBody>
          <a:bodyPr wrap="square" lIns="108000" tIns="54000" rIns="108000" bIns="54000" rtlCol="0">
            <a:sp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de-DE" sz="1400" i="1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Methodenaufruf zum Trainieren des Modells</a:t>
            </a:r>
          </a:p>
          <a:p>
            <a:pPr algn="ctr">
              <a:lnSpc>
                <a:spcPct val="110000"/>
              </a:lnSpc>
              <a:spcBef>
                <a:spcPts val="0"/>
              </a:spcBef>
            </a:pPr>
            <a:endParaRPr lang="de-DE" sz="1400" i="1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9194254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300657A-7766-6AF4-00B0-2F2EF1C9D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5) Modellierung</a:t>
            </a:r>
            <a:br>
              <a:rPr lang="de-DE" dirty="0"/>
            </a:br>
            <a:r>
              <a:rPr lang="de-DE" dirty="0"/>
              <a:t>Testen des Modells</a:t>
            </a: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5904E90A-F4DC-DB4B-0381-726DD10513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6736" y="1414800"/>
            <a:ext cx="8204200" cy="598555"/>
          </a:xfrm>
        </p:spPr>
      </p:pic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58B5DD3-F080-6482-5A69-30EA5FE90BB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6736" y="2577985"/>
            <a:ext cx="8204689" cy="3588816"/>
          </a:xfrm>
        </p:spPr>
        <p:txBody>
          <a:bodyPr/>
          <a:lstStyle/>
          <a:p>
            <a:pPr marL="285750" indent="-285750">
              <a:buFontTx/>
              <a:buChar char="-"/>
            </a:pPr>
            <a:r>
              <a:rPr lang="de-DE" dirty="0"/>
              <a:t>Da verbose auf zwei gesetzt wurde, wird für jede Epoche eine Ausgabe getätigt</a:t>
            </a:r>
          </a:p>
          <a:p>
            <a:pPr marL="285750" indent="-285750">
              <a:buFontTx/>
              <a:buChar char="-"/>
            </a:pPr>
            <a:r>
              <a:rPr lang="de-DE" dirty="0"/>
              <a:t>Wert der Verlustfunktion sowie die Genauigkeit auf den Trainings- und Testdaten wird ausgegeben</a:t>
            </a:r>
          </a:p>
          <a:p>
            <a:pPr marL="285750" indent="-285750">
              <a:buFontTx/>
              <a:buChar char="-"/>
            </a:pPr>
            <a:r>
              <a:rPr lang="de-DE" dirty="0"/>
              <a:t>Sowie die Zeit, die pro Epoche vergangen ist</a:t>
            </a:r>
          </a:p>
          <a:p>
            <a:pPr marL="285750" indent="-285750">
              <a:buFontTx/>
              <a:buChar char="-"/>
            </a:pPr>
            <a:r>
              <a:rPr lang="de-DE" dirty="0"/>
              <a:t>Kenngrößen können auch visualisiert werden, durch </a:t>
            </a:r>
            <a:r>
              <a:rPr lang="de-DE" dirty="0" err="1"/>
              <a:t>history</a:t>
            </a:r>
            <a:r>
              <a:rPr lang="de-DE" dirty="0"/>
              <a:t>-Objekt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53AE3A8E-8828-9462-D2E9-FA1162E276E2}"/>
              </a:ext>
            </a:extLst>
          </p:cNvPr>
          <p:cNvSpPr txBox="1"/>
          <p:nvPr/>
        </p:nvSpPr>
        <p:spPr>
          <a:xfrm>
            <a:off x="626736" y="2013355"/>
            <a:ext cx="8204200" cy="564629"/>
          </a:xfrm>
          <a:prstGeom prst="rect">
            <a:avLst/>
          </a:prstGeom>
          <a:noFill/>
        </p:spPr>
        <p:txBody>
          <a:bodyPr wrap="square" lIns="108000" tIns="54000" rIns="108000" bIns="54000" rtlCol="0">
            <a:sp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de-DE" sz="1400" i="1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Terminalausgabe während des Trainings</a:t>
            </a:r>
          </a:p>
          <a:p>
            <a:pPr algn="ctr">
              <a:lnSpc>
                <a:spcPct val="110000"/>
              </a:lnSpc>
              <a:spcBef>
                <a:spcPts val="0"/>
              </a:spcBef>
            </a:pPr>
            <a:endParaRPr lang="de-DE" sz="1400" i="1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9069955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nhaltsplatzhalter 13">
            <a:extLst>
              <a:ext uri="{FF2B5EF4-FFF2-40B4-BE49-F238E27FC236}">
                <a16:creationId xmlns:a16="http://schemas.microsoft.com/office/drawing/2014/main" id="{87547D3F-7271-BB1D-B0F0-654ACD0F150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20856" y="1414799"/>
            <a:ext cx="5330757" cy="4426085"/>
          </a:xfr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B174A60B-1373-8F9A-2339-3F5757842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5) Modellierung</a:t>
            </a:r>
            <a:br>
              <a:rPr lang="de-DE" dirty="0"/>
            </a:br>
            <a:r>
              <a:rPr lang="de-DE" dirty="0"/>
              <a:t>Visualisierungen</a:t>
            </a:r>
          </a:p>
        </p:txBody>
      </p:sp>
      <p:pic>
        <p:nvPicPr>
          <p:cNvPr id="16" name="Inhaltsplatzhalter 15">
            <a:extLst>
              <a:ext uri="{FF2B5EF4-FFF2-40B4-BE49-F238E27FC236}">
                <a16:creationId xmlns:a16="http://schemas.microsoft.com/office/drawing/2014/main" id="{7C48D4F9-D78E-E808-FA59-0559A9B3648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240389" y="1414799"/>
            <a:ext cx="5330757" cy="4426085"/>
          </a:xfrm>
        </p:spPr>
      </p:pic>
    </p:spTree>
    <p:extLst>
      <p:ext uri="{BB962C8B-B14F-4D97-AF65-F5344CB8AC3E}">
        <p14:creationId xmlns:p14="http://schemas.microsoft.com/office/powerpoint/2010/main" val="90481419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A22E9C44-9D11-9B51-F38A-7E0B3CEFB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5) Modellierung</a:t>
            </a:r>
            <a:br>
              <a:rPr lang="de-DE" dirty="0"/>
            </a:br>
            <a:r>
              <a:rPr lang="de-DE" dirty="0"/>
              <a:t>K-Cross-Validierung</a:t>
            </a:r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251E0025-1905-91E6-A97D-EDCA548675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737" y="1414800"/>
            <a:ext cx="5600979" cy="2071641"/>
          </a:xfrm>
        </p:spPr>
      </p:pic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670E82B5-DDAB-1B31-F83C-6C286CC11C9E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de-DE" dirty="0"/>
              <a:t>Bessere Methode zur Beurteilung wäre k-cross-Validierung</a:t>
            </a:r>
          </a:p>
          <a:p>
            <a:pPr marL="285750" indent="-285750">
              <a:buFontTx/>
              <a:buChar char="-"/>
            </a:pPr>
            <a:r>
              <a:rPr lang="de-DE" dirty="0"/>
              <a:t>Daten in k Teilmengen aufteilen, jedes Modell mit k-1 Mengen anlernen, letzte Menge zum Testen nutzen</a:t>
            </a:r>
          </a:p>
          <a:p>
            <a:pPr marL="285750" indent="-285750">
              <a:buFontTx/>
              <a:buChar char="-"/>
            </a:pPr>
            <a:r>
              <a:rPr lang="de-DE" dirty="0"/>
              <a:t>Durchschnitt der Ergebnisse als endgültiges Ergebnis betrachten</a:t>
            </a:r>
          </a:p>
          <a:p>
            <a:pPr marL="285750" indent="-285750">
              <a:buFontTx/>
              <a:buChar char="-"/>
            </a:pPr>
            <a:r>
              <a:rPr lang="de-DE" dirty="0"/>
              <a:t>Verhindert, dass zufällig ein besonders gut geeigneter Datensatz zum Testen genutzt wird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EAC48086-15C1-8693-FEC4-411E50057707}"/>
              </a:ext>
            </a:extLst>
          </p:cNvPr>
          <p:cNvSpPr txBox="1"/>
          <p:nvPr/>
        </p:nvSpPr>
        <p:spPr>
          <a:xfrm>
            <a:off x="626736" y="3486441"/>
            <a:ext cx="5469264" cy="327641"/>
          </a:xfrm>
          <a:prstGeom prst="rect">
            <a:avLst/>
          </a:prstGeom>
          <a:noFill/>
        </p:spPr>
        <p:txBody>
          <a:bodyPr wrap="square" lIns="108000" tIns="54000" rIns="108000" bIns="54000" rtlCol="0">
            <a:sp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de-DE" sz="1400" i="1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k-cross-Validierung für k=3 [1, vgl. S.122]</a:t>
            </a:r>
          </a:p>
        </p:txBody>
      </p:sp>
    </p:spTree>
    <p:extLst>
      <p:ext uri="{BB962C8B-B14F-4D97-AF65-F5344CB8AC3E}">
        <p14:creationId xmlns:p14="http://schemas.microsoft.com/office/powerpoint/2010/main" val="108967843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DBD976A5-CC1D-2942-F9E1-52FFBCE75A5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82349" y="1414799"/>
            <a:ext cx="5330757" cy="4426085"/>
          </a:xfrm>
        </p:spPr>
      </p:pic>
      <p:pic>
        <p:nvPicPr>
          <p:cNvPr id="11" name="Inhaltsplatzhalter 10">
            <a:extLst>
              <a:ext uri="{FF2B5EF4-FFF2-40B4-BE49-F238E27FC236}">
                <a16:creationId xmlns:a16="http://schemas.microsoft.com/office/drawing/2014/main" id="{4AD8B5D9-A1E4-4E0C-8921-C5E97CAE547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295455" y="1414799"/>
            <a:ext cx="5330757" cy="4426085"/>
          </a:xfrm>
        </p:spPr>
      </p:pic>
      <p:sp>
        <p:nvSpPr>
          <p:cNvPr id="5" name="Titel 4">
            <a:extLst>
              <a:ext uri="{FF2B5EF4-FFF2-40B4-BE49-F238E27FC236}">
                <a16:creationId xmlns:a16="http://schemas.microsoft.com/office/drawing/2014/main" id="{785CED02-2F52-981F-FDB1-4F40876BC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5) Modellierung</a:t>
            </a:r>
            <a:br>
              <a:rPr lang="de-DE" dirty="0"/>
            </a:br>
            <a:r>
              <a:rPr lang="de-DE" dirty="0"/>
              <a:t>Visualisierungen nach k-cross-Validierung</a:t>
            </a:r>
          </a:p>
        </p:txBody>
      </p:sp>
    </p:spTree>
    <p:extLst>
      <p:ext uri="{BB962C8B-B14F-4D97-AF65-F5344CB8AC3E}">
        <p14:creationId xmlns:p14="http://schemas.microsoft.com/office/powerpoint/2010/main" val="20947120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3F55A229-80D0-CCC4-C6BC-BF94D92F73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6736" y="4504550"/>
            <a:ext cx="6476627" cy="1662564"/>
          </a:xfrm>
        </p:spPr>
        <p:txBody>
          <a:bodyPr/>
          <a:lstStyle/>
          <a:p>
            <a:r>
              <a:rPr lang="de-DE" dirty="0"/>
              <a:t>2) Theoretische Grundlagen</a:t>
            </a:r>
          </a:p>
        </p:txBody>
      </p:sp>
    </p:spTree>
    <p:extLst>
      <p:ext uri="{BB962C8B-B14F-4D97-AF65-F5344CB8AC3E}">
        <p14:creationId xmlns:p14="http://schemas.microsoft.com/office/powerpoint/2010/main" val="300056790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FE6B1227-60A8-2886-C19C-0CE05FE9139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Neben der </a:t>
            </a:r>
            <a:r>
              <a:rPr lang="de-DE" dirty="0" err="1"/>
              <a:t>Sequential</a:t>
            </a:r>
            <a:r>
              <a:rPr lang="de-DE" dirty="0"/>
              <a:t>-Klasse können Modelle auch mit der funktionalen API von Keras erstellt werden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Bietet die Möglichkeit Modelle mit mehreren Ein- oder Ausgabeschichten zu definieren und Verzweigungen und Schleifen darzustellen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Nur noch ein Modell statt zwei</a:t>
            </a:r>
          </a:p>
          <a:p>
            <a:pPr marL="465048" lvl="1" indent="-285750">
              <a:lnSpc>
                <a:spcPct val="150000"/>
              </a:lnSpc>
              <a:buFontTx/>
              <a:buChar char="-"/>
            </a:pPr>
            <a:r>
              <a:rPr lang="de-DE" dirty="0"/>
              <a:t>Halbiert Laufzeit und spart Code</a:t>
            </a: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7796BD7B-0D24-3E77-D91C-3E18A78D8F8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0463" y="2964203"/>
            <a:ext cx="5468937" cy="1651907"/>
          </a:xfrm>
        </p:spPr>
      </p:pic>
      <p:sp>
        <p:nvSpPr>
          <p:cNvPr id="4" name="Titel 3">
            <a:extLst>
              <a:ext uri="{FF2B5EF4-FFF2-40B4-BE49-F238E27FC236}">
                <a16:creationId xmlns:a16="http://schemas.microsoft.com/office/drawing/2014/main" id="{39B42ADC-3085-2126-52F7-7BE1F8AF1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5) Modellierung</a:t>
            </a:r>
            <a:br>
              <a:rPr lang="de-DE" dirty="0"/>
            </a:br>
            <a:r>
              <a:rPr lang="de-DE" dirty="0"/>
              <a:t>Entwurf eines Modells mit funktionaler API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1EFA58D5-A4D1-D8EB-8E06-C29C0A8A4BBC}"/>
              </a:ext>
            </a:extLst>
          </p:cNvPr>
          <p:cNvSpPr txBox="1"/>
          <p:nvPr/>
        </p:nvSpPr>
        <p:spPr>
          <a:xfrm>
            <a:off x="6240137" y="4616110"/>
            <a:ext cx="5469263" cy="327641"/>
          </a:xfrm>
          <a:prstGeom prst="rect">
            <a:avLst/>
          </a:prstGeom>
          <a:noFill/>
        </p:spPr>
        <p:txBody>
          <a:bodyPr wrap="square" lIns="108000" tIns="54000" rIns="108000" bIns="54000" rtlCol="0">
            <a:sp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de-DE" sz="1400" i="1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Modell mit zwei Ausgabeschichten</a:t>
            </a:r>
          </a:p>
        </p:txBody>
      </p:sp>
    </p:spTree>
    <p:extLst>
      <p:ext uri="{BB962C8B-B14F-4D97-AF65-F5344CB8AC3E}">
        <p14:creationId xmlns:p14="http://schemas.microsoft.com/office/powerpoint/2010/main" val="216473806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785CED02-2F52-981F-FDB1-4F40876BC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5) Modellierung</a:t>
            </a:r>
            <a:br>
              <a:rPr lang="de-DE" dirty="0"/>
            </a:br>
            <a:r>
              <a:rPr lang="de-DE" dirty="0"/>
              <a:t>Wahl des Optimierers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6803E9A6-8972-B979-9D34-D95C27E6FC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856" y="1414799"/>
            <a:ext cx="5330757" cy="4426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41982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785CED02-2F52-981F-FDB1-4F40876BC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5) Modellierung</a:t>
            </a:r>
            <a:br>
              <a:rPr lang="de-DE" dirty="0"/>
            </a:br>
            <a:r>
              <a:rPr lang="de-DE" dirty="0"/>
              <a:t>Wahl der </a:t>
            </a:r>
            <a:r>
              <a:rPr lang="de-DE" dirty="0" err="1"/>
              <a:t>Lernrate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3DA84B9-3AF3-5909-A185-7608EB5DC5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40388" y="2696709"/>
            <a:ext cx="5469263" cy="3468642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 err="1"/>
              <a:t>Lernrate</a:t>
            </a:r>
            <a:r>
              <a:rPr lang="de-DE" dirty="0"/>
              <a:t> ist Parameter, der Optimierer beeinflusst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Deshalb verschiedene Lernraten ausprobieren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Kann bei Aufruf der </a:t>
            </a:r>
            <a:r>
              <a:rPr lang="de-DE" dirty="0" err="1"/>
              <a:t>compile</a:t>
            </a:r>
            <a:r>
              <a:rPr lang="de-DE" dirty="0"/>
              <a:t>()-Methode gewählt werden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Standardmäßig hat Adam-Optimierer eine </a:t>
            </a:r>
            <a:r>
              <a:rPr lang="de-DE" dirty="0" err="1"/>
              <a:t>Lernrate</a:t>
            </a:r>
            <a:r>
              <a:rPr lang="de-DE" dirty="0"/>
              <a:t> von 0,001</a:t>
            </a:r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D8A8119E-79FE-272C-BC49-A1087FC0610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82349" y="1414799"/>
            <a:ext cx="5214026" cy="4426085"/>
          </a:xfr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6851CF63-E586-4C01-B24B-F1F96D93E4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0388" y="1414799"/>
            <a:ext cx="5469263" cy="717280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8E06B29A-5245-A1F6-1F24-863D049B38B3}"/>
              </a:ext>
            </a:extLst>
          </p:cNvPr>
          <p:cNvSpPr txBox="1"/>
          <p:nvPr/>
        </p:nvSpPr>
        <p:spPr>
          <a:xfrm>
            <a:off x="6240388" y="2132079"/>
            <a:ext cx="5469263" cy="564629"/>
          </a:xfrm>
          <a:prstGeom prst="rect">
            <a:avLst/>
          </a:prstGeom>
          <a:noFill/>
        </p:spPr>
        <p:txBody>
          <a:bodyPr wrap="square" lIns="108000" tIns="54000" rIns="108000" bIns="54000" rtlCol="0">
            <a:sp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de-DE" sz="1400" i="1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Wahl der </a:t>
            </a:r>
            <a:r>
              <a:rPr lang="de-DE" sz="1400" i="1" dirty="0" err="1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Lernrate</a:t>
            </a:r>
            <a:endParaRPr lang="de-DE" sz="1400" i="1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algn="ctr">
              <a:lnSpc>
                <a:spcPct val="110000"/>
              </a:lnSpc>
              <a:spcBef>
                <a:spcPts val="0"/>
              </a:spcBef>
            </a:pPr>
            <a:endParaRPr lang="de-DE" sz="1400" i="1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6321805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785CED02-2F52-981F-FDB1-4F40876BC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5) Modellierung</a:t>
            </a:r>
            <a:br>
              <a:rPr lang="de-DE" dirty="0"/>
            </a:br>
            <a:r>
              <a:rPr lang="de-DE" dirty="0"/>
              <a:t>Anpassen der Modellarchitektur</a:t>
            </a:r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D8C51FEC-2819-1147-4318-892A4E77F6D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82349" y="1414799"/>
            <a:ext cx="5330757" cy="4426085"/>
          </a:xfrm>
        </p:spPr>
      </p:pic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69C19CF3-EDD3-A853-1CD9-0AA8BAB2C7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40388" y="1414801"/>
            <a:ext cx="5469263" cy="1630549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Verschiedene Modellarchitekturen ausprobieren und testen, welches Modell die besten Ergebnisse erzielt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Unterschiedlich komplexe Modelle verwenden</a:t>
            </a:r>
          </a:p>
          <a:p>
            <a:pPr>
              <a:lnSpc>
                <a:spcPct val="150000"/>
              </a:lnSpc>
            </a:pPr>
            <a:endParaRPr lang="de-DE" dirty="0"/>
          </a:p>
        </p:txBody>
      </p:sp>
      <p:graphicFrame>
        <p:nvGraphicFramePr>
          <p:cNvPr id="10" name="Tabelle 11">
            <a:extLst>
              <a:ext uri="{FF2B5EF4-FFF2-40B4-BE49-F238E27FC236}">
                <a16:creationId xmlns:a16="http://schemas.microsoft.com/office/drawing/2014/main" id="{EDA22511-21D8-71C7-4DD1-0DF0356431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5971692"/>
              </p:ext>
            </p:extLst>
          </p:nvPr>
        </p:nvGraphicFramePr>
        <p:xfrm>
          <a:off x="6095999" y="3152750"/>
          <a:ext cx="5613652" cy="30319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2711">
                  <a:extLst>
                    <a:ext uri="{9D8B030D-6E8A-4147-A177-3AD203B41FA5}">
                      <a16:colId xmlns:a16="http://schemas.microsoft.com/office/drawing/2014/main" val="541359858"/>
                    </a:ext>
                  </a:extLst>
                </a:gridCol>
                <a:gridCol w="4640941">
                  <a:extLst>
                    <a:ext uri="{9D8B030D-6E8A-4147-A177-3AD203B41FA5}">
                      <a16:colId xmlns:a16="http://schemas.microsoft.com/office/drawing/2014/main" val="15673651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Modell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Architektur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94270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M1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Zwei versteckte Schichten (32, 16 Neuronen)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20155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M2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Vier versteckte Schichten (256, 128, 64, 32 Neuronen) mit Dropout-Regularisierung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97802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M3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394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Vier versteckte Schichten (256, 128, 64, 32 Neuronen) ohne Dropout-Regularisierung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07476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M4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Eine versteckte Schicht (16 Neuronen)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53387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M5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Eine versteckte Schicht (512 Neuronen)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53124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6572494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9AEE60FD-7D88-E461-1279-45E64CDC5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5) Modellierung</a:t>
            </a:r>
            <a:br>
              <a:rPr lang="de-DE" dirty="0"/>
            </a:br>
            <a:r>
              <a:rPr lang="de-DE" dirty="0"/>
              <a:t>Vorhersagen treffen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E8D35AF1-6E05-61EE-1300-EA842A8015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de-DE" dirty="0"/>
              <a:t>Eine Zeile aus dem Datensatz genommen und dem Modell übergeben</a:t>
            </a:r>
          </a:p>
          <a:p>
            <a:pPr marL="285750" indent="-285750">
              <a:buFontTx/>
              <a:buChar char="-"/>
            </a:pPr>
            <a:r>
              <a:rPr lang="de-DE" dirty="0"/>
              <a:t>Rückgabe ist eine Liste mit allen Wahrscheinlichkeiten zu jeder Ausprägung</a:t>
            </a:r>
          </a:p>
          <a:p>
            <a:pPr marL="285750" indent="-285750">
              <a:buFontTx/>
              <a:buChar char="-"/>
            </a:pPr>
            <a:endParaRPr lang="de-DE" dirty="0"/>
          </a:p>
        </p:txBody>
      </p:sp>
      <p:graphicFrame>
        <p:nvGraphicFramePr>
          <p:cNvPr id="13" name="Tabelle 13">
            <a:extLst>
              <a:ext uri="{FF2B5EF4-FFF2-40B4-BE49-F238E27FC236}">
                <a16:creationId xmlns:a16="http://schemas.microsoft.com/office/drawing/2014/main" id="{95F4826A-67D2-983A-6333-075EA56BBB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123043"/>
              </p:ext>
            </p:extLst>
          </p:nvPr>
        </p:nvGraphicFramePr>
        <p:xfrm>
          <a:off x="626736" y="3996190"/>
          <a:ext cx="8204688" cy="2169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02344">
                  <a:extLst>
                    <a:ext uri="{9D8B030D-6E8A-4147-A177-3AD203B41FA5}">
                      <a16:colId xmlns:a16="http://schemas.microsoft.com/office/drawing/2014/main" val="3720989976"/>
                    </a:ext>
                  </a:extLst>
                </a:gridCol>
                <a:gridCol w="4102344">
                  <a:extLst>
                    <a:ext uri="{9D8B030D-6E8A-4147-A177-3AD203B41FA5}">
                      <a16:colId xmlns:a16="http://schemas.microsoft.com/office/drawing/2014/main" val="30025727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Vorhersage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Statement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0665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de-DE" sz="1400" dirty="0"/>
                        <a:t>Zur Anschaltung der Weichen in der Außenanlage kommen Signalkabel nach VDE 0816/2 oder Kabel mit vergleichbaren Eigenschaften zum Einsatz. Siehe auch Dokument Requirement </a:t>
                      </a:r>
                      <a:r>
                        <a:rPr lang="de-DE" sz="1400" dirty="0" err="1"/>
                        <a:t>for</a:t>
                      </a:r>
                      <a:r>
                        <a:rPr lang="de-DE" sz="1400" dirty="0"/>
                        <a:t> </a:t>
                      </a:r>
                      <a:r>
                        <a:rPr lang="de-DE" sz="1400" dirty="0" err="1"/>
                        <a:t>Signalling</a:t>
                      </a:r>
                      <a:r>
                        <a:rPr lang="de-DE" sz="1400" dirty="0"/>
                        <a:t> </a:t>
                      </a:r>
                      <a:r>
                        <a:rPr lang="de-DE" sz="1400" dirty="0" err="1"/>
                        <a:t>cable</a:t>
                      </a:r>
                      <a:r>
                        <a:rPr lang="de-DE" sz="1400" dirty="0"/>
                        <a:t> G68167-S0100-U-5009 A6Z08110839230 01. 20.8 %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Im Projekt ... sind die Signalkabel nach VDE0816/2 verwendet. Die</a:t>
                      </a:r>
                    </a:p>
                    <a:p>
                      <a:r>
                        <a:rPr lang="de-DE" sz="1400" b="0" i="0" u="none" strike="noStrike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Verlegevorschriften</a:t>
                      </a:r>
                      <a:r>
                        <a:rPr lang="de-DE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des Kabels sind beim Verlegen eingehalten. Daher</a:t>
                      </a:r>
                    </a:p>
                    <a:p>
                      <a:r>
                        <a:rPr lang="de-DE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ist diese Auflage </a:t>
                      </a:r>
                      <a:r>
                        <a:rPr lang="de-DE" sz="1400" b="0" i="0" u="none" strike="noStrike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erfullt</a:t>
                      </a:r>
                      <a:r>
                        <a:rPr lang="de-DE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 Bitte sieh Kabelspezifikation (</a:t>
                      </a:r>
                      <a:r>
                        <a:rPr lang="de-DE" sz="1400" b="0" i="0" u="none" strike="noStrike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Aussenkabel</a:t>
                      </a:r>
                      <a:r>
                        <a:rPr lang="de-DE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A6Z00038004325 - Outdoor Cable Plan A6Z00037954383 -</a:t>
                      </a:r>
                      <a:endParaRPr lang="de-DE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2678626"/>
                  </a:ext>
                </a:extLst>
              </a:tr>
            </a:tbl>
          </a:graphicData>
        </a:graphic>
      </p:graphicFrame>
      <p:graphicFrame>
        <p:nvGraphicFramePr>
          <p:cNvPr id="14" name="Tabelle 14">
            <a:extLst>
              <a:ext uri="{FF2B5EF4-FFF2-40B4-BE49-F238E27FC236}">
                <a16:creationId xmlns:a16="http://schemas.microsoft.com/office/drawing/2014/main" id="{8CAAA87F-E06B-1A62-9346-192D84FD3B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6295608"/>
              </p:ext>
            </p:extLst>
          </p:nvPr>
        </p:nvGraphicFramePr>
        <p:xfrm>
          <a:off x="626736" y="2369268"/>
          <a:ext cx="8204688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02344">
                  <a:extLst>
                    <a:ext uri="{9D8B030D-6E8A-4147-A177-3AD203B41FA5}">
                      <a16:colId xmlns:a16="http://schemas.microsoft.com/office/drawing/2014/main" val="989048269"/>
                    </a:ext>
                  </a:extLst>
                </a:gridCol>
                <a:gridCol w="4102344">
                  <a:extLst>
                    <a:ext uri="{9D8B030D-6E8A-4147-A177-3AD203B41FA5}">
                      <a16:colId xmlns:a16="http://schemas.microsoft.com/office/drawing/2014/main" val="30399585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Status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Wahrscheinlichkeit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61877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closed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2,0%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70167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compliant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88,2%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07557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not </a:t>
                      </a:r>
                      <a:r>
                        <a:rPr lang="de-DE" dirty="0" err="1"/>
                        <a:t>applicable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9,8%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45794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9664344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3F55A229-80D0-CCC4-C6BC-BF94D92F73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6736" y="5181337"/>
            <a:ext cx="6476627" cy="985777"/>
          </a:xfrm>
        </p:spPr>
        <p:txBody>
          <a:bodyPr/>
          <a:lstStyle/>
          <a:p>
            <a:r>
              <a:rPr lang="de-DE" dirty="0"/>
              <a:t>6) Fazit und Ausblick</a:t>
            </a:r>
          </a:p>
        </p:txBody>
      </p:sp>
    </p:spTree>
    <p:extLst>
      <p:ext uri="{BB962C8B-B14F-4D97-AF65-F5344CB8AC3E}">
        <p14:creationId xmlns:p14="http://schemas.microsoft.com/office/powerpoint/2010/main" val="167910101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C979E472-1B41-A617-ED80-F1AF529ED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6) Fazit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7234F27-E9F7-A7BF-EE27-ADEB1DFD91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de-DE" dirty="0"/>
              <a:t>Ziel: Entwurf eines KI-Modells zur Bewertung von Anwendungsregeln</a:t>
            </a:r>
          </a:p>
          <a:p>
            <a:pPr marL="285750" indent="-285750">
              <a:buFontTx/>
              <a:buChar char="-"/>
            </a:pPr>
            <a:r>
              <a:rPr lang="de-DE" dirty="0"/>
              <a:t>Datensatz aus Praxisprojekt erweitert mit Daten aus Access-Datenbank</a:t>
            </a:r>
          </a:p>
          <a:p>
            <a:pPr marL="285750" indent="-285750">
              <a:buFontTx/>
              <a:buChar char="-"/>
            </a:pPr>
            <a:r>
              <a:rPr lang="de-DE" dirty="0"/>
              <a:t>Datensatz geprüft auf Fehler und Unregelmäßigkeiten</a:t>
            </a:r>
          </a:p>
          <a:p>
            <a:pPr marL="285750" indent="-285750">
              <a:buFontTx/>
              <a:buChar char="-"/>
            </a:pPr>
            <a:r>
              <a:rPr lang="de-DE" dirty="0"/>
              <a:t>Daten codiert mit </a:t>
            </a:r>
            <a:r>
              <a:rPr lang="de-DE" dirty="0" err="1"/>
              <a:t>One</a:t>
            </a:r>
            <a:r>
              <a:rPr lang="de-DE" dirty="0"/>
              <a:t>-Hot-Codierung mit Pandas</a:t>
            </a:r>
          </a:p>
          <a:p>
            <a:pPr marL="285750" indent="-285750">
              <a:buFontTx/>
              <a:buChar char="-"/>
            </a:pPr>
            <a:r>
              <a:rPr lang="de-DE" dirty="0"/>
              <a:t>Modell in Python mit Keras erstellt (</a:t>
            </a:r>
            <a:r>
              <a:rPr lang="de-DE" dirty="0" err="1"/>
              <a:t>Sequential</a:t>
            </a:r>
            <a:r>
              <a:rPr lang="de-DE" dirty="0"/>
              <a:t>-Klasse und funktionale API)</a:t>
            </a:r>
          </a:p>
          <a:p>
            <a:pPr marL="285750" indent="-285750">
              <a:buFontTx/>
              <a:buChar char="-"/>
            </a:pPr>
            <a:r>
              <a:rPr lang="de-DE" dirty="0"/>
              <a:t>Modell trainiert und Möglichkeiten zur Verbesserung erklärt</a:t>
            </a:r>
          </a:p>
          <a:p>
            <a:pPr marL="285750" indent="-285750">
              <a:buFontTx/>
              <a:buChar char="-"/>
            </a:pPr>
            <a:r>
              <a:rPr lang="de-DE" dirty="0"/>
              <a:t>K-cross-Validierung durchgeführt zur Auswahl des besten Modells</a:t>
            </a:r>
          </a:p>
          <a:p>
            <a:pPr marL="285750" indent="-285750">
              <a:buFontTx/>
              <a:buChar char="-"/>
            </a:pPr>
            <a:r>
              <a:rPr lang="de-DE" dirty="0"/>
              <a:t>Ergebnis: Simplere Modelle mit Adam-Optimierer erzielen bessere Leistung</a:t>
            </a:r>
          </a:p>
          <a:p>
            <a:pPr marL="285750" indent="-285750">
              <a:buFontTx/>
              <a:buChar char="-"/>
            </a:pPr>
            <a:r>
              <a:rPr lang="de-DE" dirty="0"/>
              <a:t>Modell kann Strukturen im Datensatz erkennen und Vorschläge machen</a:t>
            </a:r>
          </a:p>
          <a:p>
            <a:pPr marL="285750" indent="-285750">
              <a:buFontTx/>
              <a:buChar char="-"/>
            </a:pPr>
            <a:r>
              <a:rPr lang="de-DE" dirty="0"/>
              <a:t>Schwierigkeiten bei Vorhersage des Statements, da einzigartig für jede Anwendungsregel</a:t>
            </a:r>
          </a:p>
        </p:txBody>
      </p:sp>
    </p:spTree>
    <p:extLst>
      <p:ext uri="{BB962C8B-B14F-4D97-AF65-F5344CB8AC3E}">
        <p14:creationId xmlns:p14="http://schemas.microsoft.com/office/powerpoint/2010/main" val="185959851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52D5E8E-93F4-BC4C-A8A7-8290B4497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6) Ausblick</a:t>
            </a:r>
            <a:br>
              <a:rPr lang="de-DE" dirty="0"/>
            </a:b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0BFE2BD-69B1-AA26-528F-16B4F13C8B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de-DE" dirty="0"/>
              <a:t>Modell kann in DOORS integriert werden mit GUI</a:t>
            </a:r>
          </a:p>
          <a:p>
            <a:pPr marL="465048" lvl="1" indent="-285750">
              <a:buFontTx/>
              <a:buChar char="-"/>
            </a:pPr>
            <a:r>
              <a:rPr lang="de-DE" dirty="0"/>
              <a:t>Vorschläge direkt in DOORS Modul importieren</a:t>
            </a:r>
          </a:p>
          <a:p>
            <a:pPr marL="465048" lvl="1" indent="-285750">
              <a:buFontTx/>
              <a:buChar char="-"/>
            </a:pPr>
            <a:r>
              <a:rPr lang="de-DE" dirty="0"/>
              <a:t>Nutzer Visualisierungen zu Ergebnissen zeigen</a:t>
            </a:r>
          </a:p>
          <a:p>
            <a:pPr marL="285750" indent="-285750">
              <a:buFontTx/>
              <a:buChar char="-"/>
            </a:pPr>
            <a:r>
              <a:rPr lang="de-DE" dirty="0"/>
              <a:t>Mit mehr Daten wird Modell noch bessere Leistung erzielen</a:t>
            </a:r>
          </a:p>
          <a:p>
            <a:pPr marL="285750" indent="-285750">
              <a:buFontTx/>
              <a:buChar char="-"/>
            </a:pPr>
            <a:r>
              <a:rPr lang="de-DE" dirty="0"/>
              <a:t>Statement statt als Klasse mit Natural Language Processing generieren</a:t>
            </a:r>
          </a:p>
          <a:p>
            <a:pPr marL="285750" indent="-285750">
              <a:buFontTx/>
              <a:buChar char="-"/>
            </a:pPr>
            <a:r>
              <a:rPr lang="de-DE" dirty="0"/>
              <a:t>Ausführung in einer Cloud evaluieren</a:t>
            </a:r>
          </a:p>
          <a:p>
            <a:pPr marL="465048" lvl="1" indent="-285750">
              <a:buFontTx/>
              <a:buChar char="-"/>
            </a:pPr>
            <a:r>
              <a:rPr lang="de-DE" dirty="0"/>
              <a:t>Kosten und Datenschutz berücksichtigen</a:t>
            </a:r>
          </a:p>
        </p:txBody>
      </p:sp>
    </p:spTree>
    <p:extLst>
      <p:ext uri="{BB962C8B-B14F-4D97-AF65-F5344CB8AC3E}">
        <p14:creationId xmlns:p14="http://schemas.microsoft.com/office/powerpoint/2010/main" val="218358693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3F55A229-80D0-CCC4-C6BC-BF94D92F73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6736" y="5181337"/>
            <a:ext cx="6476627" cy="985777"/>
          </a:xfrm>
        </p:spPr>
        <p:txBody>
          <a:bodyPr/>
          <a:lstStyle/>
          <a:p>
            <a:r>
              <a:rPr lang="de-DE" dirty="0"/>
              <a:t>Literaturverzeichnis</a:t>
            </a:r>
          </a:p>
        </p:txBody>
      </p:sp>
    </p:spTree>
    <p:extLst>
      <p:ext uri="{BB962C8B-B14F-4D97-AF65-F5344CB8AC3E}">
        <p14:creationId xmlns:p14="http://schemas.microsoft.com/office/powerpoint/2010/main" val="118590415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AD24E3BF-1445-C194-EA12-FD2F7D01852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de-DE" sz="1100" dirty="0"/>
              <a:t>[1] F. </a:t>
            </a:r>
            <a:r>
              <a:rPr lang="de-DE" sz="1100" dirty="0" err="1"/>
              <a:t>Chollet</a:t>
            </a:r>
            <a:r>
              <a:rPr lang="de-DE" sz="1100" dirty="0"/>
              <a:t>, Deep Learning mit Python und Keras. </a:t>
            </a:r>
            <a:r>
              <a:rPr lang="de-DE" sz="1100" dirty="0" err="1"/>
              <a:t>mitp</a:t>
            </a:r>
            <a:r>
              <a:rPr lang="de-DE" sz="1100" dirty="0"/>
              <a:t>, 2018, vol. 1.</a:t>
            </a:r>
          </a:p>
          <a:p>
            <a:pPr>
              <a:lnSpc>
                <a:spcPct val="150000"/>
              </a:lnSpc>
            </a:pPr>
            <a:r>
              <a:rPr lang="de-DE" sz="1100" dirty="0"/>
              <a:t>[2] Daniel Sonnet, Neuronale Netze kompakt : Vom </a:t>
            </a:r>
            <a:r>
              <a:rPr lang="de-DE" sz="1100" dirty="0" err="1"/>
              <a:t>Perceptron</a:t>
            </a:r>
            <a:r>
              <a:rPr lang="de-DE" sz="1100" dirty="0"/>
              <a:t> zum Deep Learning.</a:t>
            </a:r>
          </a:p>
          <a:p>
            <a:pPr>
              <a:lnSpc>
                <a:spcPct val="150000"/>
              </a:lnSpc>
            </a:pPr>
            <a:r>
              <a:rPr lang="de-DE" sz="1100" dirty="0"/>
              <a:t>Springer, 2022, vol. 1.</a:t>
            </a:r>
          </a:p>
          <a:p>
            <a:pPr>
              <a:lnSpc>
                <a:spcPct val="150000"/>
              </a:lnSpc>
            </a:pPr>
            <a:r>
              <a:rPr lang="de-DE" sz="1100" dirty="0"/>
              <a:t>[3] IREB(International Requirements Engineering Board), Wörterbuch der Requirements</a:t>
            </a:r>
          </a:p>
          <a:p>
            <a:pPr>
              <a:lnSpc>
                <a:spcPct val="150000"/>
              </a:lnSpc>
            </a:pPr>
            <a:r>
              <a:rPr lang="de-DE" sz="1100" dirty="0"/>
              <a:t>Engineering Terminologie, 2022.</a:t>
            </a:r>
          </a:p>
          <a:p>
            <a:pPr>
              <a:lnSpc>
                <a:spcPct val="150000"/>
              </a:lnSpc>
            </a:pPr>
            <a:r>
              <a:rPr lang="de-DE" sz="1100" dirty="0"/>
              <a:t>[4] Siemens Mobility GmbH, RM </a:t>
            </a:r>
            <a:r>
              <a:rPr lang="de-DE" sz="1100" dirty="0" err="1"/>
              <a:t>Process</a:t>
            </a:r>
            <a:r>
              <a:rPr lang="de-DE" sz="1100" dirty="0"/>
              <a:t> Manual - Project </a:t>
            </a:r>
            <a:r>
              <a:rPr lang="de-DE" sz="1100" dirty="0" err="1"/>
              <a:t>Execution</a:t>
            </a:r>
            <a:r>
              <a:rPr lang="de-DE" sz="1100" dirty="0"/>
              <a:t>, 2021.</a:t>
            </a:r>
          </a:p>
          <a:p>
            <a:pPr>
              <a:lnSpc>
                <a:spcPct val="150000"/>
              </a:lnSpc>
            </a:pPr>
            <a:r>
              <a:rPr lang="de-DE" sz="1100" dirty="0"/>
              <a:t>[5] IEEE(The Institute </a:t>
            </a:r>
            <a:r>
              <a:rPr lang="de-DE" sz="1100" dirty="0" err="1"/>
              <a:t>of</a:t>
            </a:r>
            <a:r>
              <a:rPr lang="de-DE" sz="1100" dirty="0"/>
              <a:t> </a:t>
            </a:r>
            <a:r>
              <a:rPr lang="de-DE" sz="1100" dirty="0" err="1"/>
              <a:t>Electrical</a:t>
            </a:r>
            <a:r>
              <a:rPr lang="de-DE" sz="1100" dirty="0"/>
              <a:t> and Electronics Engineers), IEEE Standard</a:t>
            </a:r>
          </a:p>
          <a:p>
            <a:pPr>
              <a:lnSpc>
                <a:spcPct val="150000"/>
              </a:lnSpc>
            </a:pPr>
            <a:r>
              <a:rPr lang="de-DE" sz="1100" dirty="0" err="1"/>
              <a:t>Glossary</a:t>
            </a:r>
            <a:r>
              <a:rPr lang="de-DE" sz="1100" dirty="0"/>
              <a:t> </a:t>
            </a:r>
            <a:r>
              <a:rPr lang="de-DE" sz="1100" dirty="0" err="1"/>
              <a:t>of</a:t>
            </a:r>
            <a:r>
              <a:rPr lang="de-DE" sz="1100" dirty="0"/>
              <a:t> Software Engineering </a:t>
            </a:r>
            <a:r>
              <a:rPr lang="de-DE" sz="1100" dirty="0" err="1"/>
              <a:t>Terminology</a:t>
            </a:r>
            <a:r>
              <a:rPr lang="de-DE" sz="1100" dirty="0"/>
              <a:t>, 1990.</a:t>
            </a:r>
          </a:p>
          <a:p>
            <a:pPr>
              <a:lnSpc>
                <a:spcPct val="150000"/>
              </a:lnSpc>
            </a:pPr>
            <a:r>
              <a:rPr lang="de-DE" sz="1100" dirty="0"/>
              <a:t>[6] E. Hull, K. Jackson, J. Dick, Requirements Engineering. Springer, 2005,</a:t>
            </a:r>
          </a:p>
          <a:p>
            <a:pPr>
              <a:lnSpc>
                <a:spcPct val="150000"/>
              </a:lnSpc>
            </a:pPr>
            <a:r>
              <a:rPr lang="de-DE" sz="1100" dirty="0"/>
              <a:t>vol. 2.</a:t>
            </a:r>
          </a:p>
          <a:p>
            <a:pPr>
              <a:lnSpc>
                <a:spcPct val="150000"/>
              </a:lnSpc>
            </a:pPr>
            <a:r>
              <a:rPr lang="de-DE" sz="1100" dirty="0"/>
              <a:t>[7] ISO/IEC/IEEE International Standard, 29148-2018 - Systems and </a:t>
            </a:r>
            <a:r>
              <a:rPr lang="de-DE" sz="1100" dirty="0" err="1"/>
              <a:t>software</a:t>
            </a:r>
            <a:r>
              <a:rPr lang="de-DE" sz="1100" dirty="0"/>
              <a:t> </a:t>
            </a:r>
            <a:r>
              <a:rPr lang="de-DE" sz="1100" dirty="0" err="1"/>
              <a:t>engineering</a:t>
            </a:r>
            <a:endParaRPr lang="de-DE" sz="1100" dirty="0"/>
          </a:p>
          <a:p>
            <a:pPr>
              <a:lnSpc>
                <a:spcPct val="150000"/>
              </a:lnSpc>
            </a:pPr>
            <a:r>
              <a:rPr lang="de-DE" sz="1100" dirty="0"/>
              <a:t>– Life </a:t>
            </a:r>
            <a:r>
              <a:rPr lang="de-DE" sz="1100" dirty="0" err="1"/>
              <a:t>cycle</a:t>
            </a:r>
            <a:r>
              <a:rPr lang="de-DE" sz="1100" dirty="0"/>
              <a:t> </a:t>
            </a:r>
            <a:r>
              <a:rPr lang="de-DE" sz="1100" dirty="0" err="1"/>
              <a:t>processes</a:t>
            </a:r>
            <a:r>
              <a:rPr lang="de-DE" sz="1100" dirty="0"/>
              <a:t> – Requirements </a:t>
            </a:r>
            <a:r>
              <a:rPr lang="de-DE" sz="1100" dirty="0" err="1"/>
              <a:t>engineering</a:t>
            </a:r>
            <a:r>
              <a:rPr lang="de-DE" sz="1100" dirty="0"/>
              <a:t>, 2018.</a:t>
            </a:r>
          </a:p>
          <a:p>
            <a:pPr>
              <a:lnSpc>
                <a:spcPct val="150000"/>
              </a:lnSpc>
            </a:pPr>
            <a:r>
              <a:rPr lang="de-DE" sz="1100" dirty="0"/>
              <a:t>[8] The Standish Group, “The CHAOS Report,” 1994.</a:t>
            </a:r>
          </a:p>
          <a:p>
            <a:pPr>
              <a:lnSpc>
                <a:spcPct val="150000"/>
              </a:lnSpc>
            </a:pPr>
            <a:r>
              <a:rPr lang="de-DE" sz="1100" dirty="0"/>
              <a:t>[9] Siemens Mobility GmbH, RM </a:t>
            </a:r>
            <a:r>
              <a:rPr lang="de-DE" sz="1100" dirty="0" err="1"/>
              <a:t>Process</a:t>
            </a:r>
            <a:r>
              <a:rPr lang="de-DE" sz="1100" dirty="0"/>
              <a:t> Manual - </a:t>
            </a:r>
            <a:r>
              <a:rPr lang="de-DE" sz="1100" dirty="0" err="1"/>
              <a:t>Application</a:t>
            </a:r>
            <a:r>
              <a:rPr lang="de-DE" sz="1100" dirty="0"/>
              <a:t> Rules, 2022.</a:t>
            </a:r>
          </a:p>
          <a:p>
            <a:pPr algn="l">
              <a:lnSpc>
                <a:spcPct val="150000"/>
              </a:lnSpc>
            </a:pPr>
            <a:r>
              <a:rPr lang="en-US" sz="1100" b="0" i="0" u="none" strike="noStrike" baseline="0" dirty="0"/>
              <a:t>[10] </a:t>
            </a:r>
            <a:r>
              <a:rPr lang="en-US" sz="1100" b="0" i="0" u="none" strike="noStrike" baseline="0" dirty="0" err="1"/>
              <a:t>OpenAI</a:t>
            </a:r>
            <a:r>
              <a:rPr lang="en-US" sz="1100" b="0" i="0" u="none" strike="noStrike" baseline="0" dirty="0"/>
              <a:t>, “Introducing </a:t>
            </a:r>
            <a:r>
              <a:rPr lang="en-US" sz="1100" b="0" i="0" u="none" strike="noStrike" baseline="0" dirty="0" err="1"/>
              <a:t>ChatGPT</a:t>
            </a:r>
            <a:r>
              <a:rPr lang="en-US" sz="1100" b="0" i="0" u="none" strike="noStrike" baseline="0" dirty="0"/>
              <a:t>,” https://openai.com/blog/chatgpt, </a:t>
            </a:r>
          </a:p>
          <a:p>
            <a:pPr algn="l">
              <a:lnSpc>
                <a:spcPct val="150000"/>
              </a:lnSpc>
            </a:pPr>
            <a:r>
              <a:rPr lang="en-US" sz="1100" b="0" i="0" u="none" strike="noStrike" baseline="0" dirty="0"/>
              <a:t>accessed: </a:t>
            </a:r>
            <a:r>
              <a:rPr lang="de-DE" sz="1100" b="0" i="0" u="none" strike="noStrike" baseline="0" dirty="0"/>
              <a:t>2023-03-02.</a:t>
            </a:r>
          </a:p>
          <a:p>
            <a:pPr algn="l">
              <a:lnSpc>
                <a:spcPct val="150000"/>
              </a:lnSpc>
            </a:pPr>
            <a:r>
              <a:rPr lang="en-US" sz="1100" b="0" i="0" u="none" strike="noStrike" baseline="0" dirty="0"/>
              <a:t>[11] A. M. TURING, “I.—COMPUTING MACHINERY AND INTELLIGENCE,”</a:t>
            </a:r>
          </a:p>
          <a:p>
            <a:pPr algn="l">
              <a:lnSpc>
                <a:spcPct val="150000"/>
              </a:lnSpc>
            </a:pPr>
            <a:r>
              <a:rPr lang="en-US" sz="1100" b="0" i="0" u="none" strike="noStrike" baseline="0" dirty="0"/>
              <a:t>Mind, vol. 59, no. 236, pp. 433–460, 1950.</a:t>
            </a:r>
          </a:p>
          <a:p>
            <a:pPr algn="l">
              <a:lnSpc>
                <a:spcPct val="150000"/>
              </a:lnSpc>
            </a:pPr>
            <a:endParaRPr lang="de-DE" sz="1100" b="0" i="0" u="none" strike="noStrike" baseline="0" dirty="0"/>
          </a:p>
          <a:p>
            <a:pPr>
              <a:lnSpc>
                <a:spcPct val="150000"/>
              </a:lnSpc>
            </a:pPr>
            <a:endParaRPr lang="de-DE" sz="1100" dirty="0"/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F4C1A8D4-EEAD-6354-64B2-55023AF1C1B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algn="l">
              <a:lnSpc>
                <a:spcPct val="150000"/>
              </a:lnSpc>
            </a:pPr>
            <a:r>
              <a:rPr lang="de-DE" sz="1100" b="0" i="0" u="none" strike="noStrike" baseline="0" dirty="0"/>
              <a:t>[12] Huawei Technologies Co., Ltd, </a:t>
            </a:r>
            <a:r>
              <a:rPr lang="de-DE" sz="1100" b="0" i="0" u="none" strike="noStrike" baseline="0" dirty="0" err="1"/>
              <a:t>Artificial</a:t>
            </a:r>
            <a:r>
              <a:rPr lang="de-DE" sz="1100" b="0" i="0" u="none" strike="noStrike" baseline="0" dirty="0"/>
              <a:t> </a:t>
            </a:r>
            <a:r>
              <a:rPr lang="de-DE" sz="1100" b="0" i="0" u="none" strike="noStrike" baseline="0" dirty="0" err="1"/>
              <a:t>Intelligence</a:t>
            </a:r>
            <a:r>
              <a:rPr lang="de-DE" sz="1100" b="0" i="0" u="none" strike="noStrike" baseline="0" dirty="0"/>
              <a:t> Technology. Springer,</a:t>
            </a:r>
          </a:p>
          <a:p>
            <a:pPr algn="l">
              <a:lnSpc>
                <a:spcPct val="150000"/>
              </a:lnSpc>
            </a:pPr>
            <a:r>
              <a:rPr lang="de-DE" sz="1100" b="0" i="0" u="none" strike="noStrike" baseline="0" dirty="0"/>
              <a:t>2023.</a:t>
            </a:r>
          </a:p>
          <a:p>
            <a:pPr algn="l">
              <a:lnSpc>
                <a:spcPct val="150000"/>
              </a:lnSpc>
            </a:pPr>
            <a:r>
              <a:rPr lang="en-US" sz="1100" b="0" i="0" u="none" strike="noStrike" baseline="0" dirty="0"/>
              <a:t>[13] IBM, The DXL Reference Manual, https://www.ibm.com/docs/en/SSYQBZ_</a:t>
            </a:r>
          </a:p>
          <a:p>
            <a:pPr algn="l">
              <a:lnSpc>
                <a:spcPct val="150000"/>
              </a:lnSpc>
            </a:pPr>
            <a:r>
              <a:rPr lang="de-DE" sz="1100" b="0" i="0" u="none" strike="noStrike" baseline="0" dirty="0"/>
              <a:t>9.5.0/com.ibm.doors.requirements.doc/</a:t>
            </a:r>
            <a:r>
              <a:rPr lang="de-DE" sz="1100" b="0" i="0" u="none" strike="noStrike" baseline="0" dirty="0" err="1"/>
              <a:t>topics</a:t>
            </a:r>
            <a:r>
              <a:rPr lang="de-DE" sz="1100" b="0" i="0" u="none" strike="noStrike" baseline="0" dirty="0"/>
              <a:t>/dxl_reference_manual.pdf,</a:t>
            </a:r>
          </a:p>
          <a:p>
            <a:pPr algn="l">
              <a:lnSpc>
                <a:spcPct val="150000"/>
              </a:lnSpc>
            </a:pPr>
            <a:r>
              <a:rPr lang="de-DE" sz="1100" b="0" i="0" u="none" strike="noStrike" baseline="0" dirty="0"/>
              <a:t>2012, </a:t>
            </a:r>
            <a:r>
              <a:rPr lang="de-DE" sz="1100" b="0" i="0" u="none" strike="noStrike" baseline="0" dirty="0" err="1"/>
              <a:t>accessed</a:t>
            </a:r>
            <a:r>
              <a:rPr lang="de-DE" sz="1100" b="0" i="0" u="none" strike="noStrike" baseline="0" dirty="0"/>
              <a:t>: 2023-03-01.</a:t>
            </a:r>
          </a:p>
          <a:p>
            <a:pPr algn="l">
              <a:lnSpc>
                <a:spcPct val="150000"/>
              </a:lnSpc>
            </a:pPr>
            <a:r>
              <a:rPr lang="en-US" sz="1100" b="0" i="0" u="none" strike="noStrike" baseline="0" dirty="0"/>
              <a:t>[14] K. Srinath, “Python–the fastest growing programming language,” International Research Journal of Engineering and Technology, vol. 4, no. 12, </a:t>
            </a:r>
          </a:p>
          <a:p>
            <a:pPr algn="l">
              <a:lnSpc>
                <a:spcPct val="150000"/>
              </a:lnSpc>
            </a:pPr>
            <a:r>
              <a:rPr lang="en-US" sz="1100" b="0" i="0" u="none" strike="noStrike" baseline="0" dirty="0"/>
              <a:t>pp. 354–</a:t>
            </a:r>
            <a:r>
              <a:rPr lang="de-DE" sz="1100" b="0" i="0" u="none" strike="noStrike" baseline="0" dirty="0"/>
              <a:t>357, 2017.</a:t>
            </a:r>
          </a:p>
          <a:p>
            <a:pPr algn="l">
              <a:lnSpc>
                <a:spcPct val="150000"/>
              </a:lnSpc>
            </a:pPr>
            <a:r>
              <a:rPr lang="de-DE" sz="1100" b="0" i="0" u="none" strike="noStrike" baseline="0" dirty="0"/>
              <a:t>[15] B. Klein, Numerisches Python. Carl Hanser Verlag, 2019.</a:t>
            </a:r>
          </a:p>
          <a:p>
            <a:pPr algn="l">
              <a:lnSpc>
                <a:spcPct val="150000"/>
              </a:lnSpc>
            </a:pPr>
            <a:r>
              <a:rPr lang="fr-FR" sz="1100" b="0" i="0" u="none" strike="noStrike" baseline="0" dirty="0"/>
              <a:t>[16] Pandas Documentation, https://pandas.pydata.org/docs/, </a:t>
            </a:r>
          </a:p>
          <a:p>
            <a:pPr algn="l">
              <a:lnSpc>
                <a:spcPct val="150000"/>
              </a:lnSpc>
            </a:pPr>
            <a:r>
              <a:rPr lang="fr-FR" sz="1100" b="0" i="0" u="none" strike="noStrike" baseline="0" dirty="0" err="1"/>
              <a:t>accessed</a:t>
            </a:r>
            <a:r>
              <a:rPr lang="fr-FR" sz="1100" b="0" i="0" u="none" strike="noStrike" baseline="0" dirty="0"/>
              <a:t>: 2023-03-</a:t>
            </a:r>
            <a:r>
              <a:rPr lang="de-DE" sz="1100" b="0" i="0" u="none" strike="noStrike" baseline="0" dirty="0"/>
              <a:t>15.</a:t>
            </a:r>
          </a:p>
          <a:p>
            <a:pPr algn="l">
              <a:lnSpc>
                <a:spcPct val="150000"/>
              </a:lnSpc>
            </a:pPr>
            <a:r>
              <a:rPr lang="de-DE" sz="1100" b="0" i="0" u="none" strike="noStrike" baseline="0" dirty="0"/>
              <a:t>[17] Keras API </a:t>
            </a:r>
            <a:r>
              <a:rPr lang="de-DE" sz="1100" b="0" i="0" u="none" strike="noStrike" baseline="0" dirty="0" err="1"/>
              <a:t>reference</a:t>
            </a:r>
            <a:r>
              <a:rPr lang="de-DE" sz="1100" b="0" i="0" u="none" strike="noStrike" baseline="0" dirty="0"/>
              <a:t>, https://keras.io/api/, </a:t>
            </a:r>
            <a:r>
              <a:rPr lang="de-DE" sz="1100" b="0" i="0" u="none" strike="noStrike" baseline="0" dirty="0" err="1"/>
              <a:t>accessed</a:t>
            </a:r>
            <a:r>
              <a:rPr lang="de-DE" sz="1100" b="0" i="0" u="none" strike="noStrike" baseline="0" dirty="0"/>
              <a:t>: 2023-03-17.</a:t>
            </a:r>
          </a:p>
          <a:p>
            <a:pPr algn="l">
              <a:lnSpc>
                <a:spcPct val="150000"/>
              </a:lnSpc>
            </a:pPr>
            <a:r>
              <a:rPr lang="de-DE" sz="1100" dirty="0"/>
              <a:t>[18] Der Mathematiker Alan Turing wird geboren, https://www1.wdr.de/radio/wdr5/sendungen/zeitzeichen/zeitzeichen-alan-turing-100.html, </a:t>
            </a:r>
            <a:r>
              <a:rPr lang="de-DE" sz="1100" dirty="0" err="1"/>
              <a:t>accessed</a:t>
            </a:r>
            <a:r>
              <a:rPr lang="de-DE" sz="1100" dirty="0"/>
              <a:t>: 2023-04-15</a:t>
            </a:r>
          </a:p>
          <a:p>
            <a:pPr algn="l">
              <a:lnSpc>
                <a:spcPct val="150000"/>
              </a:lnSpc>
            </a:pPr>
            <a:r>
              <a:rPr lang="de-DE" sz="1100" dirty="0"/>
              <a:t>[19] </a:t>
            </a:r>
            <a:r>
              <a:rPr lang="en-US" sz="1100" dirty="0"/>
              <a:t>What is Data Augmentation in Deep Learning?, https://insights.daffodilsw.com/blog/what-is-data-augmentation-in-deep-learning, accessed: 2023-04-20</a:t>
            </a:r>
            <a:endParaRPr lang="de-DE" sz="1100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7AF0C346-11F2-12F3-5EEF-F37088855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Literaturverzeichnis</a:t>
            </a:r>
          </a:p>
        </p:txBody>
      </p:sp>
    </p:spTree>
    <p:extLst>
      <p:ext uri="{BB962C8B-B14F-4D97-AF65-F5344CB8AC3E}">
        <p14:creationId xmlns:p14="http://schemas.microsoft.com/office/powerpoint/2010/main" val="35046520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el 18">
            <a:extLst>
              <a:ext uri="{FF2B5EF4-FFF2-40B4-BE49-F238E27FC236}">
                <a16:creationId xmlns:a16="http://schemas.microsoft.com/office/drawing/2014/main" id="{56808A1A-6E8A-F8E9-C3F0-678D142782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2a) Requirements Engineering (RE)</a:t>
            </a:r>
            <a:br>
              <a:rPr lang="de-DE" dirty="0"/>
            </a:br>
            <a:r>
              <a:rPr lang="de-DE" dirty="0"/>
              <a:t>Definition</a:t>
            </a:r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D3CB3F45-AC38-FF57-EF0A-BBEF1071BC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de-DE" dirty="0"/>
              <a:t>Systematische und disziplinierte Vorgehensweise bei Spezifikation und Management von Anforderungen</a:t>
            </a:r>
          </a:p>
          <a:p>
            <a:pPr marL="285750" indent="-285750">
              <a:buFontTx/>
              <a:buChar char="-"/>
            </a:pPr>
            <a:r>
              <a:rPr lang="de-DE" dirty="0"/>
              <a:t>Ziel: Wünsche und Bedürfnisse von Stakeholdern verstehen</a:t>
            </a:r>
          </a:p>
          <a:p>
            <a:pPr marL="285750" indent="-285750">
              <a:buFontTx/>
              <a:buChar char="-"/>
            </a:pPr>
            <a:r>
              <a:rPr lang="de-DE" dirty="0"/>
              <a:t>Potentielle Stakeholder: Kunden, Nutzer, Entwickler, Gesetzgeber, …</a:t>
            </a:r>
          </a:p>
          <a:p>
            <a:pPr marL="285750" indent="-285750">
              <a:buFontTx/>
              <a:buChar char="-"/>
            </a:pPr>
            <a:r>
              <a:rPr lang="de-DE" dirty="0"/>
              <a:t>Teilbereich des RE ist Requirements Management (RM)</a:t>
            </a:r>
          </a:p>
          <a:p>
            <a:pPr marL="465048" lvl="1" indent="-285750">
              <a:buFontTx/>
              <a:buChar char="-"/>
            </a:pPr>
            <a:r>
              <a:rPr lang="de-DE" dirty="0"/>
              <a:t>RM beschäftigt sich mit der Verwaltung, Speicherung, Änderung sowie der Rückverfolgung von Anforderungen</a:t>
            </a:r>
          </a:p>
          <a:p>
            <a:pPr marL="465048" lvl="1" indent="-285750">
              <a:buFontTx/>
              <a:buChar char="-"/>
            </a:pPr>
            <a:r>
              <a:rPr lang="de-DE" dirty="0"/>
              <a:t>Kann mit Tools unterstützt werden</a:t>
            </a:r>
          </a:p>
          <a:p>
            <a:pPr marL="465048" lvl="1" indent="-285750">
              <a:buFontTx/>
              <a:buChar char="-"/>
            </a:pPr>
            <a:r>
              <a:rPr lang="de-DE" dirty="0"/>
              <a:t>Siemens Mobility nutzt verpflichtend IBM Rational DOORS als RM-Tool</a:t>
            </a:r>
          </a:p>
        </p:txBody>
      </p:sp>
    </p:spTree>
    <p:extLst>
      <p:ext uri="{BB962C8B-B14F-4D97-AF65-F5344CB8AC3E}">
        <p14:creationId xmlns:p14="http://schemas.microsoft.com/office/powerpoint/2010/main" val="282316124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3F55A229-80D0-CCC4-C6BC-BF94D92F73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6736" y="4504550"/>
            <a:ext cx="6807734" cy="1662564"/>
          </a:xfrm>
        </p:spPr>
        <p:txBody>
          <a:bodyPr/>
          <a:lstStyle/>
          <a:p>
            <a:r>
              <a:rPr lang="de-DE" dirty="0"/>
              <a:t>Vielen Dank für ihre Aufmerksamkeit!</a:t>
            </a:r>
          </a:p>
        </p:txBody>
      </p:sp>
    </p:spTree>
    <p:extLst>
      <p:ext uri="{BB962C8B-B14F-4D97-AF65-F5344CB8AC3E}">
        <p14:creationId xmlns:p14="http://schemas.microsoft.com/office/powerpoint/2010/main" val="175696994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04ECB930-29AD-70E2-65A0-7CACC607FF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6736" y="4752938"/>
            <a:ext cx="6476627" cy="985777"/>
          </a:xfrm>
        </p:spPr>
        <p:txBody>
          <a:bodyPr/>
          <a:lstStyle/>
          <a:p>
            <a:r>
              <a:rPr lang="de-DE" dirty="0"/>
              <a:t>Fachdiskussion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A94D9715-4580-D4AE-5967-0780C47F83D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6736" y="5842800"/>
            <a:ext cx="5694551" cy="324000"/>
          </a:xfrm>
        </p:spPr>
        <p:txBody>
          <a:bodyPr/>
          <a:lstStyle/>
          <a:p>
            <a:r>
              <a:rPr lang="de-DE" dirty="0"/>
              <a:t>27.04.2023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170012E-37DC-4453-3974-CCA734CF20F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Erkan Garan</a:t>
            </a:r>
          </a:p>
        </p:txBody>
      </p:sp>
    </p:spTree>
    <p:extLst>
      <p:ext uri="{BB962C8B-B14F-4D97-AF65-F5344CB8AC3E}">
        <p14:creationId xmlns:p14="http://schemas.microsoft.com/office/powerpoint/2010/main" val="17107384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5F1F7CA-AE1A-C610-D527-2D3D7DAEE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2a) Requirements Engineering (RE)</a:t>
            </a:r>
            <a:br>
              <a:rPr lang="de-DE" dirty="0"/>
            </a:br>
            <a:r>
              <a:rPr lang="de-DE" dirty="0"/>
              <a:t>Anforderungen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4A3EC0C-219E-0CAD-67DB-C839FA7698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de-DE" dirty="0"/>
              <a:t>- Anforderungen nach IEEE definiert als:</a:t>
            </a:r>
          </a:p>
          <a:p>
            <a:pPr marL="522198" lvl="1" indent="-342900">
              <a:lnSpc>
                <a:spcPct val="150000"/>
              </a:lnSpc>
              <a:buFont typeface="+mj-lt"/>
              <a:buAutoNum type="arabicPeriod"/>
            </a:pPr>
            <a:r>
              <a:rPr lang="de-DE" dirty="0"/>
              <a:t>Eine Bedingung oder Fähigkeit, die von einem Nutzer gebraucht wird, um ein Problem zu lösen oder ein Ziel zu erreichen</a:t>
            </a:r>
          </a:p>
          <a:p>
            <a:pPr marL="522198" lvl="1" indent="-342900">
              <a:lnSpc>
                <a:spcPct val="150000"/>
              </a:lnSpc>
              <a:buFont typeface="+mj-lt"/>
              <a:buAutoNum type="arabicPeriod"/>
            </a:pPr>
            <a:r>
              <a:rPr lang="de-DE" dirty="0"/>
              <a:t>Eine Bedingung oder Fähigkeit, die ein (Sub-)System erfüllen/besitzen muss, um eine/n Vertrag/Standard/Spezifikation/Dokument zu erfüllen      [5, vgl. S.62]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In natürlicher Sprache formuliert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Gut dokumentiertes und ausgeführtes RE und RM essenziell für Erfolg von Projekten </a:t>
            </a:r>
          </a:p>
          <a:p>
            <a:pPr marL="285750" indent="-285750">
              <a:buFontTx/>
              <a:buChar char="-"/>
            </a:pPr>
            <a:endParaRPr lang="de-DE" dirty="0"/>
          </a:p>
          <a:p>
            <a:pPr marL="701496" lvl="2" indent="-342900">
              <a:buFont typeface="+mj-lt"/>
              <a:buAutoNum type="arabicPeriod"/>
            </a:pPr>
            <a:endParaRPr lang="de-DE" dirty="0"/>
          </a:p>
          <a:p>
            <a:pPr lvl="2" indent="0">
              <a:buNone/>
            </a:pPr>
            <a:endParaRPr lang="de-DE" dirty="0"/>
          </a:p>
          <a:p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908029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B0BABA-390E-6C47-B313-F6EAF98B9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2a) Requirements Engineering (RE)</a:t>
            </a:r>
            <a:br>
              <a:rPr lang="de-DE" dirty="0"/>
            </a:br>
            <a:r>
              <a:rPr lang="de-DE" dirty="0"/>
              <a:t>Anwendungsregeln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7387A11-84D8-A86F-36DE-03F0E57D8D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de-DE" dirty="0"/>
              <a:t>Spezielle Form von Anforderungen</a:t>
            </a:r>
          </a:p>
          <a:p>
            <a:pPr marL="285750" indent="-285750">
              <a:buFontTx/>
              <a:buChar char="-"/>
            </a:pPr>
            <a:r>
              <a:rPr lang="de-DE" dirty="0"/>
              <a:t>Ziel: sicheren und zuverlässigen Einsatz von Komponenten in Systemen gewährleisten</a:t>
            </a:r>
          </a:p>
          <a:p>
            <a:pPr marL="285750" indent="-285750">
              <a:buFontTx/>
              <a:buChar char="-"/>
            </a:pPr>
            <a:r>
              <a:rPr lang="de-DE" dirty="0"/>
              <a:t>Requirements-Manager muss alle Anwendungsregeln von genutzten Komponenten importieren und diese bewerten</a:t>
            </a:r>
          </a:p>
          <a:p>
            <a:pPr marL="285750" indent="-285750">
              <a:buFontTx/>
              <a:buChar char="-"/>
            </a:pPr>
            <a:r>
              <a:rPr lang="de-DE" dirty="0"/>
              <a:t>Die Bewertung beschäftigt sich damit, ob die Anwendungsregel für das Projekt anwendbar ist oder nicht und wie diese gelöst wird</a:t>
            </a:r>
          </a:p>
          <a:p>
            <a:endParaRPr lang="de-DE" dirty="0"/>
          </a:p>
          <a:p>
            <a:pPr marL="285750" indent="-285750">
              <a:buFontTx/>
              <a:buChar char="-"/>
            </a:pPr>
            <a:endParaRPr lang="de-DE" dirty="0"/>
          </a:p>
          <a:p>
            <a:pPr marL="285750" indent="-285750">
              <a:buFontTx/>
              <a:buChar char="-"/>
            </a:pPr>
            <a:endParaRPr lang="de-DE" sz="1600" dirty="0"/>
          </a:p>
          <a:p>
            <a:pPr marL="285750" indent="-285750">
              <a:buFontTx/>
              <a:buChar char="-"/>
            </a:pPr>
            <a:endParaRPr lang="de-DE" sz="1600" dirty="0"/>
          </a:p>
          <a:p>
            <a:pPr marL="285750" indent="-285750">
              <a:buFontTx/>
              <a:buChar char="-"/>
            </a:pPr>
            <a:endParaRPr lang="de-DE" sz="1600" dirty="0"/>
          </a:p>
          <a:p>
            <a:pPr marL="285750" indent="-285750">
              <a:buFontTx/>
              <a:buChar char="-"/>
            </a:pPr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12140152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0">
            <a:extLst>
              <a:ext uri="{FF2B5EF4-FFF2-40B4-BE49-F238E27FC236}">
                <a16:creationId xmlns:a16="http://schemas.microsoft.com/office/drawing/2014/main" id="{2E3BD17E-F002-D050-770B-F2EC8FA4D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2a) Requirements Engineering (RE)</a:t>
            </a:r>
            <a:br>
              <a:rPr lang="de-DE" dirty="0"/>
            </a:br>
            <a:r>
              <a:rPr lang="de-DE" dirty="0"/>
              <a:t>Bewertung von Anwendungsregeln</a:t>
            </a:r>
          </a:p>
        </p:txBody>
      </p:sp>
      <p:graphicFrame>
        <p:nvGraphicFramePr>
          <p:cNvPr id="7" name="Tabelle 23">
            <a:extLst>
              <a:ext uri="{FF2B5EF4-FFF2-40B4-BE49-F238E27FC236}">
                <a16:creationId xmlns:a16="http://schemas.microsoft.com/office/drawing/2014/main" id="{9CC7BE62-65CA-4A00-FC63-FBBB84A6049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94874233"/>
              </p:ext>
            </p:extLst>
          </p:nvPr>
        </p:nvGraphicFramePr>
        <p:xfrm>
          <a:off x="627063" y="1414463"/>
          <a:ext cx="8204199" cy="24679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0700">
                  <a:extLst>
                    <a:ext uri="{9D8B030D-6E8A-4147-A177-3AD203B41FA5}">
                      <a16:colId xmlns:a16="http://schemas.microsoft.com/office/drawing/2014/main" val="651982609"/>
                    </a:ext>
                  </a:extLst>
                </a:gridCol>
                <a:gridCol w="6533499">
                  <a:extLst>
                    <a:ext uri="{9D8B030D-6E8A-4147-A177-3AD203B41FA5}">
                      <a16:colId xmlns:a16="http://schemas.microsoft.com/office/drawing/2014/main" val="845697607"/>
                    </a:ext>
                  </a:extLst>
                </a:gridCol>
              </a:tblGrid>
              <a:tr h="308997">
                <a:tc>
                  <a:txBody>
                    <a:bodyPr/>
                    <a:lstStyle/>
                    <a:p>
                      <a:r>
                        <a:rPr lang="de-DE" dirty="0"/>
                        <a:t>REQ Status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Erklärung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9881558"/>
                  </a:ext>
                </a:extLst>
              </a:tr>
              <a:tr h="342353">
                <a:tc>
                  <a:txBody>
                    <a:bodyPr/>
                    <a:lstStyle/>
                    <a:p>
                      <a:r>
                        <a:rPr lang="de-DE" dirty="0"/>
                        <a:t>not </a:t>
                      </a:r>
                      <a:r>
                        <a:rPr lang="de-DE" dirty="0" err="1"/>
                        <a:t>applicable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799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Anwendungsregel ist nicht anwendbar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7962557"/>
                  </a:ext>
                </a:extLst>
              </a:tr>
              <a:tr h="347229">
                <a:tc>
                  <a:txBody>
                    <a:bodyPr/>
                    <a:lstStyle/>
                    <a:p>
                      <a:r>
                        <a:rPr lang="de-DE" dirty="0" err="1"/>
                        <a:t>forwarded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799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Anwendungsregel soll an Subsystem weitergeleitet werden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2620538"/>
                  </a:ext>
                </a:extLst>
              </a:tr>
              <a:tr h="599089">
                <a:tc>
                  <a:txBody>
                    <a:bodyPr/>
                    <a:lstStyle/>
                    <a:p>
                      <a:r>
                        <a:rPr lang="de-DE" dirty="0" err="1"/>
                        <a:t>closed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799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Anwendungsregel auf System Design Ebene mit einem</a:t>
                      </a:r>
                    </a:p>
                    <a:p>
                      <a:r>
                        <a:rPr lang="de-DE" sz="1799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Statement abgeschlossen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5309050"/>
                  </a:ext>
                </a:extLst>
              </a:tr>
              <a:tr h="347229">
                <a:tc>
                  <a:txBody>
                    <a:bodyPr/>
                    <a:lstStyle/>
                    <a:p>
                      <a:r>
                        <a:rPr lang="de-DE" dirty="0"/>
                        <a:t>open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799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Bewertung der Anwendungsregel noch offen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6603815"/>
                  </a:ext>
                </a:extLst>
              </a:tr>
              <a:tr h="347229">
                <a:tc>
                  <a:txBody>
                    <a:bodyPr/>
                    <a:lstStyle/>
                    <a:p>
                      <a:r>
                        <a:rPr lang="de-DE" dirty="0" err="1"/>
                        <a:t>compliant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799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Anwendungsregel anwendbar, noch nicht bewertet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8888352"/>
                  </a:ext>
                </a:extLst>
              </a:tr>
            </a:tbl>
          </a:graphicData>
        </a:graphic>
      </p:graphicFrame>
      <p:pic>
        <p:nvPicPr>
          <p:cNvPr id="14" name="Inhaltsplatzhalter 13">
            <a:extLst>
              <a:ext uri="{FF2B5EF4-FFF2-40B4-BE49-F238E27FC236}">
                <a16:creationId xmlns:a16="http://schemas.microsoft.com/office/drawing/2014/main" id="{308B5D6B-DE1E-0633-725F-9F7F972831AE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040" y="4152511"/>
            <a:ext cx="8204221" cy="928372"/>
          </a:xfr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C5A22E13-17DB-EB5C-1BAC-E0E04AB93D5B}"/>
              </a:ext>
            </a:extLst>
          </p:cNvPr>
          <p:cNvSpPr txBox="1"/>
          <p:nvPr/>
        </p:nvSpPr>
        <p:spPr>
          <a:xfrm>
            <a:off x="627039" y="5080883"/>
            <a:ext cx="8204222" cy="327641"/>
          </a:xfrm>
          <a:prstGeom prst="rect">
            <a:avLst/>
          </a:prstGeom>
          <a:noFill/>
        </p:spPr>
        <p:txBody>
          <a:bodyPr wrap="square" lIns="108000" tIns="54000" rIns="108000" bIns="54000" rtlCol="0">
            <a:sp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de-DE" sz="1400" i="1" dirty="0">
                <a:solidFill>
                  <a:schemeClr val="tx1"/>
                </a:solidFill>
                <a:ea typeface="Arial Unicode MS" panose="020B0604020202020204" pitchFamily="34" charset="-128"/>
                <a:cs typeface="Arial" panose="020B0604020202020204" pitchFamily="34" charset="0"/>
              </a:rPr>
              <a:t>Bewertung einer Anwendungsregel in DOORS</a:t>
            </a:r>
          </a:p>
        </p:txBody>
      </p:sp>
    </p:spTree>
    <p:extLst>
      <p:ext uri="{BB962C8B-B14F-4D97-AF65-F5344CB8AC3E}">
        <p14:creationId xmlns:p14="http://schemas.microsoft.com/office/powerpoint/2010/main" val="285969873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DELETE_ONEVENT_NEWPRES" val="False"/>
  <p:tag name="CDT_PROT" val="2"/>
  <p:tag name="CDT_PROT_TOP" val="0"/>
  <p:tag name="CDT_PROT_LEFT" val="0"/>
  <p:tag name="CDT_PROT_WIDTH" val="960,5"/>
  <p:tag name="CDT_PROT_HEIGHT" val="99,87504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13:111,25-49,37504-374,25-306,1349"/>
  <p:tag name="CDT_MASTERSHAPE3" val="5:111,25-366,85-374,25-593,65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21"/>
  <p:tag name="CDT_COLFF_NEW" val="21"/>
  <p:tag name="CDT_EXTCOL" val="True"/>
  <p:tag name="CDT_COLTX_NEW" val="22"/>
  <p:tag name="CDT_TARGETSHAPE_NEW" val="20"/>
  <p:tag name="CDT_DELETE_ONEVENT_NEWPRES" val="False"/>
  <p:tag name="CDT_PROT" val="2"/>
  <p:tag name="CDT_PROT_TOP" val="111,25"/>
  <p:tag name="CDT_PROT_LEFT" val="366,8501"/>
  <p:tag name="CDT_PROT_WIDTH" val="593,6499"/>
  <p:tag name="CDT_PROT_HEIGHT" val="374,25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DELETE_ONEVENT_NEWPRES" val="False"/>
  <p:tag name="CDT_PROT" val="2"/>
  <p:tag name="CDT_PROT_TOP" val="0"/>
  <p:tag name="CDT_PROT_LEFT" val="0"/>
  <p:tag name="CDT_PROT_WIDTH" val="960,5"/>
  <p:tag name="CDT_PROT_HEIGHT" val="99,87504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646,3749"/>
  <p:tag name="CDT_PROT_HEIGHT" val="374,25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5:0-0-326,7-960,5"/>
  <p:tag name="CDT_MASTERSHAPE2" val="11:0-0-326,7-960,5"/>
  <p:tag name="CDT_MASTERSHAPE3" val="57350:326,7-26,62496-68,50504-933,8749"/>
  <p:tag name="CDT_MASTERSHAPE4" val="57351:295,7487-26,62496-30,95134-933,8749"/>
  <p:tag name="CDT_MASTERSHAPE5" val="12:0-480,25-0,1250394-0,1250394"/>
  <p:tag name="CDT_MASTERSHAPE6" val="13:0-49,37504-76,20732-136,063"/>
  <p:tag name="CDT_MASTERSHAPE7" val="14:485,5-0-34-960,5"/>
  <p:tag name="CDT_MASTERSHAPE8" val="10:485,5-695,75-34-264,75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6:0-0-406,08-960,5"/>
  <p:tag name="CDT_MASTERSHAPE2" val="13:0-0-406,08-960,5"/>
  <p:tag name="CDT_MASTERSHAPE3" val="57350:337,575-26,62496-68,50504-933,8749"/>
  <p:tag name="CDT_MASTERSHAPE4" val="57351:406,08-26,62496-30,95134-933,8749"/>
  <p:tag name="CDT_MASTERSHAPE5" val="11:0-480,25-0,1250394-0,1250394"/>
  <p:tag name="CDT_MASTERSHAPE6" val="14:0-49,37504-76,20732-136,063"/>
  <p:tag name="CDT_MASTERSHAPE7" val="15:485,5-0-34-960,5"/>
  <p:tag name="CDT_MASTERSHAPE8" val="12:485,5-695,75-34-264,75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6:0-0-540-960,5"/>
  <p:tag name="CDT_MASTERSHAPE2" val="14:0-0-540-960,5"/>
  <p:tag name="CDT_MASTERSHAPE3" val="57350:190,6199-26,62496-99,70441-933,8749"/>
  <p:tag name="CDT_MASTERSHAPE4" val="11:0-480,25-0,1250394-0,1250394"/>
  <p:tag name="CDT_MASTERSHAPE5" val="12:0-49,37504-76,20732-136,063"/>
  <p:tag name="CDT_MASTERSHAPE6" val="15:485,5-0-34-960,5"/>
  <p:tag name="CDT_MASTERSHAPE7" val="57351:190,62-26,62504-30,95134-933,8749"/>
  <p:tag name="CDT_MASTERSHAPE8" val="13:485,5-695,75-34-264,75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6:0-0-540-960,5"/>
  <p:tag name="CDT_MASTERSHAPE2" val="14:0-0-540-960,5"/>
  <p:tag name="CDT_MASTERSHAPE3" val="57350:235,2668-26,62496-99,70441-933,8749"/>
  <p:tag name="CDT_MASTERSHAPE4" val="11:0-480,25-0,1250394-0,1250394"/>
  <p:tag name="CDT_MASTERSHAPE5" val="13:0-49,37504-76,20732-136,063"/>
  <p:tag name="CDT_MASTERSHAPE6" val="15:485,5-0-34-960,5"/>
  <p:tag name="CDT_MASTERSHAPE7" val="57351:304-26,62504-30,95134-933,8749"/>
  <p:tag name="CDT_MASTERSHAPE8" val="12:485,5-695,75-34-264,75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7:0-0-326,75-960,5"/>
  <p:tag name="CDT_MASTERSHAPE2" val="57350:326,7-26,62504-68,50504-933,8749"/>
  <p:tag name="CDT_MASTERSHAPE3" val="57351:295,7487-26,62504-30,95134-933,8749"/>
  <p:tag name="CDT_MASTERSHAPE4" val="6:0-480,25-0,1250394-0,1250394"/>
  <p:tag name="CDT_MASTERSHAPE5" val="8:0-809,1249-63,37504-113,375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7:0-0-406,5005-960,5"/>
  <p:tag name="CDT_MASTERSHAPE2" val="57350:337,575-26,62504-68,50504-933,8749"/>
  <p:tag name="CDT_MASTERSHAPE3" val="57351:406,08-26,62504-30,95134-933,8749"/>
  <p:tag name="CDT_MASTERSHAPE4" val="6:0-480,25-0,1250394-0,1250394"/>
  <p:tag name="CDT_MASTERSHAPE5" val="9:0-809,1249-63,37504-113,375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5:111,25-366,85-374,25-593,65"/>
  <p:tag name="CDT_MASTERSHAPE2" val="13:111,25-366,8501-374,25-593,6499"/>
  <p:tag name="CDT_MASTERSHAPE3" val="2:0-0-99,87504-960,5"/>
  <p:tag name="CDT_MASTERSHAPE4" val="11:111,25-0-374,25-355,51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13:111,25-49,37504-374,25-306,1349"/>
  <p:tag name="CDT_MASTERSHAPE3" val="5:111,25-366,85-374,25-593,65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646,3749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532,9134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430,875"/>
  <p:tag name="CDT_MASTERSHAPE3" val="4:111,25-491,625-374,25-430,875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01-49,37504-181,375-646,3749"/>
  <p:tag name="CDT_MASTERSHAPE3" val="13:304-49,37504-181,5-646,3749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283,5"/>
  <p:tag name="CDT_MASTERSHAPE3" val="13:111,25-344,125-374,25-283,4646"/>
  <p:tag name="CDT_MASTERSHAPE4" val="12:111,25-639,0355-374,25-283,4646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01-49,37504-181,375-430,875"/>
  <p:tag name="CDT_MASTERSHAPE3" val="4:111,25-491,625-181,375-430,875"/>
  <p:tag name="CDT_MASTERSHAPE4" val="5:304-49,37504-181,5-430,875"/>
  <p:tag name="CDT_MASTERSHAPE5" val="6:304-491,625-181,5-430,875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5:111,25-820,4528-374,25-102,0472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646,3749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646,3749"/>
  <p:tag name="CDT_MASTERSHAPE3" val="5:111,25-820,4528-374,25-102,0472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532,9134"/>
  <p:tag name="CDT_MASTERSHAPE3" val="6:111,25-820,4528-374,25-102,0472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317,4803"/>
  <p:tag name="CDT_MASTERSHAPE3" val="13:111,25-378,2697-374,25-317,4803"/>
  <p:tag name="CDT_MASTERSHAPE4" val="6:111,25-820,4528-374,25-102,0472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204,0945"/>
  <p:tag name="CDT_MASTERSHAPE3" val="13:111,25-264,7559-374,25-215,4941"/>
  <p:tag name="CDT_MASTERSHAPE4" val="12:111,25-491,625-374,25-204,125"/>
  <p:tag name="CDT_MASTERSHAPE5" val="7:111,25-820,4528-374,25-102,0472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01-49,37504-181,375-646,3749"/>
  <p:tag name="CDT_MASTERSHAPE3" val="13:304-49,37504-181,5-646,3749"/>
  <p:tag name="CDT_MASTERSHAPE4" val="6:111,25-820,4528-374,25-102,0472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01-49,37504-181,375-317,4803"/>
  <p:tag name="CDT_MASTERSHAPE3" val="13:111,25-378,2696-181,375-317,4803"/>
  <p:tag name="CDT_MASTERSHAPE4" val="12:304-49,37504-181,5-317,4803"/>
  <p:tag name="CDT_MASTERSHAPE5" val="15:304-378,2697-181,5-317,4803"/>
  <p:tag name="CDT_MASTERSHAPE6" val="10:111,25-820,4528-374,25-102,0472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5:0-0-99,87504-960,5"/>
  <p:tag name="CDT_MASTERSHAPE2" val="3078:0-0-99,87504-960,5"/>
  <p:tag name="CDT_MASTERSHAPE3" val="3079:111,25-49,37504-374,25-646,3749"/>
  <p:tag name="CDT_MASTERSHAPE4" val="10:0-809,1142-63,50622-113,3858"/>
  <p:tag name="CDT_MASTERSHAPE5" val="16:485,5-0-34-960,5"/>
  <p:tag name="CDT_MASTERSHAPE6" val="17:519,5-0-20,5-309,6244"/>
  <p:tag name="CDT_MASTERSHAPE7" val="18:519,5-0-20,5-138,9988"/>
  <p:tag name="CDT_MASTERSHAPE8" val="19:519,5-298,2492-20,5-662,2507"/>
  <p:tag name="CDT_MASTERSHAPE9" val="20:0-480,25-0,1250394-0,1250394"/>
  <p:tag name="CDT_MASTERSHAPE10" val="3072:0-0-0-0"/>
  <p:tag name="CDT_MASTERSHAPE11" val="3073:0-0-0-0"/>
  <p:tag name="CDT_MASTERSHAPE12" val="3074:0-0-0-0"/>
  <p:tag name="CDT_MASTERSHAPE13" val="3075:0-0-0-0"/>
  <p:tag name="CDT_MASTERSHAPE14" val="3076:0-0-0-0"/>
  <p:tag name="CDT_MASTERSHAPE15" val="3077:0-0-0-0"/>
  <p:tag name="CDT_MASTERSHAPE16" val="3080:0-0-0-0"/>
  <p:tag name="CDT_MASTERSHAPE17" val="3081:0-0-0-0"/>
  <p:tag name="CDT_MASTERSHAPE18" val="3082:0-0-0-0"/>
  <p:tag name="CDT_MASTERSHAPE19" val="3083:0-0-0-0"/>
  <p:tag name="CDT_MASTERSHAPE20" val="3084:0-0-0-0"/>
  <p:tag name="CDT_MASTERSHAPE21" val="3085:0-0-0-0"/>
  <p:tag name="CDT_MASTERSHAPE22" val="3086:0-0-0-0"/>
  <p:tag name="CDT_MASTERSHAPE23" val="3087:0-0-0-0"/>
  <p:tag name="CDT_MASTERSHAPE24" val="3088:0-0-0-0"/>
  <p:tag name="CDT_MASTERSHAPE25" val="3089:0-0-0-0"/>
  <p:tag name="CDT_MASTERSHAPE26" val="3090:0-0-0-0"/>
  <p:tag name="CDT_MASTERSHAPE27" val="3091:0-0-0-0"/>
  <p:tag name="CDT_MASTERSHAPE28" val="3092:0-0-0-0"/>
  <p:tag name="CDT_MASTERSHAPE29" val="3093:0-0-0-0"/>
  <p:tag name="CDT_MASTERSHAPE30" val="3094:0-0-0-0"/>
  <p:tag name="CDT_MASTERSHAPE31" val="3095:0-0-0-0"/>
  <p:tag name="CDT_MASTERSHAPE32" val="3096:0-0-0-0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4"/>
  <p:tag name="CDT_TARGETSHAPE_NEW" val="1"/>
  <p:tag name="CDT_PROT" val="3"/>
  <p:tag name="CDT_PROT_TOP" val="485,5"/>
  <p:tag name="CDT_PROT_LEFT" val="0"/>
  <p:tag name="CDT_PROT_WIDTH" val="960,5"/>
  <p:tag name="CDT_PROT_HEIGHT" val="34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AUTODIALOG" val="1"/>
  <p:tag name="CDT_FILLFIXED" val="True"/>
  <p:tag name="CDT_LINEFIXED" val="True"/>
  <p:tag name="CDT_FILLUNVISIBLE" val="True"/>
  <p:tag name="CDT_LINEUNVISIBLE" val="True"/>
  <p:tag name="CDT_EXTCOL" val="True"/>
  <p:tag name="CDT_COLTX_NEW" val="25"/>
  <p:tag name="CDT_TARGETSHAPE_NEW" val="8"/>
  <p:tag name="CDT_PROT" val="3"/>
  <p:tag name="CDT_PROT_TOP" val="519,5"/>
  <p:tag name="CDT_PROT_LEFT" val="0"/>
  <p:tag name="CDT_PROT_WIDTH" val="309,6244"/>
  <p:tag name="CDT_PROT_HEIGHT" val="20,5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5"/>
  <p:tag name="CDT_TARGETSHAPE_NEW" val="7"/>
  <p:tag name="CDT_PROT" val="3"/>
  <p:tag name="CDT_PROT_TOP" val="519,5"/>
  <p:tag name="CDT_PROT_LEFT" val="0"/>
  <p:tag name="CDT_PROT_WIDTH" val="138,9988"/>
  <p:tag name="CDT_PROT_HEIGHT" val="20,5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532,9134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AUTODIALOG" val="1"/>
  <p:tag name="CDT_FILLFIXED" val="True"/>
  <p:tag name="CDT_LINEFIXED" val="True"/>
  <p:tag name="CDT_FILLUNVISIBLE" val="True"/>
  <p:tag name="CDT_LINEUNVISIBLE" val="True"/>
  <p:tag name="CDT_EXTCOL" val="True"/>
  <p:tag name="CDT_COLTX_NEW" val="25"/>
  <p:tag name="CDT_TARGETSHAPE_NEW" val="9"/>
  <p:tag name="CDT_PROT" val="3"/>
  <p:tag name="CDT_PROT_TOP" val="519,5"/>
  <p:tag name="CDT_PROT_LEFT" val="298,2492"/>
  <p:tag name="CDT_PROT_WIDTH" val="662,2507"/>
  <p:tag name="CDT_PROT_HEIGHT" val="20,5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TARGETSHAPE_NEW" val="3"/>
  <p:tag name="CDT_PROT" val="4"/>
  <p:tag name="CDT_PROT_TOP" val="235,2668"/>
  <p:tag name="CDT_PROT_LEFT" val="26,62496"/>
  <p:tag name="CDT_PROT_WIDTH" val="933,8749"/>
  <p:tag name="CDT_PROT_HEIGHT" val="99,70441"/>
  <p:tag name="CDT_DELETE_ONEVENT_NEWPRES" val="False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TARGETSHAPE_NEW" val="3"/>
  <p:tag name="CDT_PROT" val="4"/>
  <p:tag name="CDT_PROT_TOP" val="235,2668"/>
  <p:tag name="CDT_PROT_LEFT" val="26,62496"/>
  <p:tag name="CDT_PROT_WIDTH" val="933,8749"/>
  <p:tag name="CDT_PROT_HEIGHT" val="99,70441"/>
  <p:tag name="CDT_DELETE_ONEVENT_NEWPRES" val="False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TARGETSHAPE_NEW" val="3"/>
  <p:tag name="CDT_PROT" val="4"/>
  <p:tag name="CDT_PROT_TOP" val="235,2668"/>
  <p:tag name="CDT_PROT_LEFT" val="26,62496"/>
  <p:tag name="CDT_PROT_WIDTH" val="933,8749"/>
  <p:tag name="CDT_PROT_HEIGHT" val="99,70441"/>
  <p:tag name="CDT_DELETE_ONEVENT_NEWPRES" val="False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430,875"/>
  <p:tag name="CDT_MASTERSHAPE3" val="4:111,25-491,625-374,25-430,875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TARGETSHAPE_NEW" val="3"/>
  <p:tag name="CDT_PROT" val="4"/>
  <p:tag name="CDT_PROT_TOP" val="235,2668"/>
  <p:tag name="CDT_PROT_LEFT" val="26,62496"/>
  <p:tag name="CDT_PROT_WIDTH" val="933,8749"/>
  <p:tag name="CDT_PROT_HEIGHT" val="99,70441"/>
  <p:tag name="CDT_DELETE_ONEVENT_NEWPRES" val="False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TARGETSHAPE_NEW" val="3"/>
  <p:tag name="CDT_PROT" val="4"/>
  <p:tag name="CDT_PROT_TOP" val="235,2668"/>
  <p:tag name="CDT_PROT_LEFT" val="26,62496"/>
  <p:tag name="CDT_PROT_WIDTH" val="933,8749"/>
  <p:tag name="CDT_PROT_HEIGHT" val="99,70441"/>
  <p:tag name="CDT_DELETE_ONEVENT_NEWPRES" val="False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TARGETSHAPE_NEW" val="3"/>
  <p:tag name="CDT_PROT" val="4"/>
  <p:tag name="CDT_PROT_TOP" val="235,2668"/>
  <p:tag name="CDT_PROT_LEFT" val="26,62496"/>
  <p:tag name="CDT_PROT_WIDTH" val="933,8749"/>
  <p:tag name="CDT_PROT_HEIGHT" val="99,70441"/>
  <p:tag name="CDT_DELETE_ONEVENT_NEWPRES" val="False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21"/>
  <p:tag name="CDT_COLFF_NEW" val="21"/>
  <p:tag name="CDT_EXTCOL" val="True"/>
  <p:tag name="CDT_COLTX_NEW" val="22"/>
  <p:tag name="CDT_TARGETSHAPE_NEW" val="20"/>
  <p:tag name="CDT_DELETE_ONEVENT_NEWPRES" val="False"/>
  <p:tag name="CDT_PROT" val="2"/>
  <p:tag name="CDT_PROT_TOP" val="111,25"/>
  <p:tag name="CDT_PROT_LEFT" val="366,8501"/>
  <p:tag name="CDT_PROT_WIDTH" val="593,6499"/>
  <p:tag name="CDT_PROT_HEIGHT" val="374,25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01-49,37504-181,375-646,3749"/>
  <p:tag name="CDT_MASTERSHAPE3" val="13:304-49,37504-181,5-646,3749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306,1349"/>
  <p:tag name="CDT_PROT_HEIGHT" val="374,25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21"/>
  <p:tag name="CDT_COLFF_NEW" val="21"/>
  <p:tag name="CDT_EXTCOL" val="True"/>
  <p:tag name="CDT_COLTX_NEW" val="22"/>
  <p:tag name="CDT_DELETE_ONEVENT_NEWPRES" val="False"/>
  <p:tag name="CDT_PROT" val="2"/>
  <p:tag name="CDT_PROT_TOP" val="111,25"/>
  <p:tag name="CDT_PROT_LEFT" val="366,85"/>
  <p:tag name="CDT_PROT_WIDTH" val="593,65"/>
  <p:tag name="CDT_PROT_HEIGHT" val="374,25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646,3749"/>
  <p:tag name="CDT_PROT_HEIGHT" val="374,25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532,9134"/>
  <p:tag name="CDT_PROT_HEIGHT" val="374,25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430,875"/>
  <p:tag name="CDT_PROT_HEIGHT" val="374,25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1,625"/>
  <p:tag name="CDT_PROT_WIDTH" val="430,875"/>
  <p:tag name="CDT_PROT_HEIGHT" val="374,25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430,875"/>
  <p:tag name="CDT_PROT_HEIGHT" val="374,25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283,5"/>
  <p:tag name="CDT_MASTERSHAPE3" val="13:111,25-344,125-374,25-283,4646"/>
  <p:tag name="CDT_MASTERSHAPE4" val="12:111,25-639,0355-374,25-283,4646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430,875"/>
  <p:tag name="CDT_PROT_HEIGHT" val="374,25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01"/>
  <p:tag name="CDT_PROT_LEFT" val="49,37504"/>
  <p:tag name="CDT_PROT_WIDTH" val="646,3749"/>
  <p:tag name="CDT_PROT_HEIGHT" val="181,375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49,37504"/>
  <p:tag name="CDT_PROT_WIDTH" val="646,3749"/>
  <p:tag name="CDT_PROT_HEIGHT" val="181,5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283,5"/>
  <p:tag name="CDT_PROT_HEIGHT" val="374,25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344,125"/>
  <p:tag name="CDT_PROT_WIDTH" val="283,4646"/>
  <p:tag name="CDT_PROT_HEIGHT" val="374,25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639,0355"/>
  <p:tag name="CDT_PROT_WIDTH" val="283,4646"/>
  <p:tag name="CDT_PROT_HEIGHT" val="374,25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01"/>
  <p:tag name="CDT_PROT_LEFT" val="49,37504"/>
  <p:tag name="CDT_PROT_WIDTH" val="430,875"/>
  <p:tag name="CDT_PROT_HEIGHT" val="181,375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1,625"/>
  <p:tag name="CDT_PROT_WIDTH" val="430,875"/>
  <p:tag name="CDT_PROT_HEIGHT" val="181,375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01-49,37504-181,375-430,875"/>
  <p:tag name="CDT_MASTERSHAPE3" val="4:111,25-491,625-181,375-430,875"/>
  <p:tag name="CDT_MASTERSHAPE4" val="5:304-49,37504-181,5-430,875"/>
  <p:tag name="CDT_MASTERSHAPE5" val="6:304-491,625-181,5-430,875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49,37504"/>
  <p:tag name="CDT_PROT_WIDTH" val="430,875"/>
  <p:tag name="CDT_PROT_HEIGHT" val="181,5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491,625"/>
  <p:tag name="CDT_PROT_WIDTH" val="430,875"/>
  <p:tag name="CDT_PROT_HEIGHT" val="181,5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646,3749"/>
  <p:tag name="CDT_PROT_HEIGHT" val="374,25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532,9134"/>
  <p:tag name="CDT_PROT_HEIGHT" val="374,25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5:111,25-820,4528-374,25-102,0472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317,4803"/>
  <p:tag name="CDT_PROT_HEIGHT" val="374,25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378,2697"/>
  <p:tag name="CDT_PROT_WIDTH" val="317,4803"/>
  <p:tag name="CDT_PROT_HEIGHT" val="374,25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204,0945"/>
  <p:tag name="CDT_PROT_HEIGHT" val="374,25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264,7559"/>
  <p:tag name="CDT_PROT_WIDTH" val="215,4941"/>
  <p:tag name="CDT_PROT_HEIGHT" val="374,25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1,625"/>
  <p:tag name="CDT_PROT_WIDTH" val="204,125"/>
  <p:tag name="CDT_PROT_HEIGHT" val="374,25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646,3749"/>
  <p:tag name="CDT_MASTERSHAPE3" val="5:111,25-820,4528-374,25-102,0472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01"/>
  <p:tag name="CDT_PROT_LEFT" val="49,37504"/>
  <p:tag name="CDT_PROT_WIDTH" val="646,3749"/>
  <p:tag name="CDT_PROT_HEIGHT" val="181,375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49,37504"/>
  <p:tag name="CDT_PROT_WIDTH" val="646,3749"/>
  <p:tag name="CDT_PROT_HEIGHT" val="181,5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01"/>
  <p:tag name="CDT_PROT_LEFT" val="49,37504"/>
  <p:tag name="CDT_PROT_WIDTH" val="317,4803"/>
  <p:tag name="CDT_PROT_HEIGHT" val="181,375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378,2696"/>
  <p:tag name="CDT_PROT_WIDTH" val="317,4803"/>
  <p:tag name="CDT_PROT_HEIGHT" val="181,375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49,37504"/>
  <p:tag name="CDT_PROT_WIDTH" val="317,4803"/>
  <p:tag name="CDT_PROT_HEIGHT" val="181,5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378,2697"/>
  <p:tag name="CDT_PROT_WIDTH" val="317,4803"/>
  <p:tag name="CDT_PROT_HEIGHT" val="181,5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21"/>
  <p:tag name="CDT_COLFF_NEW" val="21"/>
  <p:tag name="CDT_EXTCOL" val="True"/>
  <p:tag name="CDT_COLTX_NEW" val="22"/>
  <p:tag name="CDT_TARGETSHAPE_NEW" val="20"/>
  <p:tag name="CDT_DELETE_ONEVENT_NEWPRES" val="False"/>
  <p:tag name="CDT_PROT" val="2"/>
  <p:tag name="CDT_PROT_TOP" val="111,25"/>
  <p:tag name="CDT_PROT_LEFT" val="366,8501"/>
  <p:tag name="CDT_PROT_WIDTH" val="593,6499"/>
  <p:tag name="CDT_PROT_HEIGHT" val="374,2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646,3749"/>
  <p:tag name="CDT_PROT_HEIGHT" val="374,25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532,9134"/>
  <p:tag name="CDT_MASTERSHAPE3" val="6:111,25-820,4528-374,25-102,0472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DELETE_ONEVENT_NEWPRES" val="False"/>
  <p:tag name="CDT_PROT" val="2"/>
  <p:tag name="CDT_PROT_TOP" val="0"/>
  <p:tag name="CDT_PROT_LEFT" val="0"/>
  <p:tag name="CDT_PROT_WIDTH" val="960,5"/>
  <p:tag name="CDT_PROT_HEIGHT" val="99,87504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646,3749"/>
  <p:tag name="CDT_PROT_HEIGHT" val="374,25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5:0-0-326,7-960,5"/>
  <p:tag name="CDT_MASTERSHAPE2" val="11:0-0-326,7-960,5"/>
  <p:tag name="CDT_MASTERSHAPE3" val="57350:326,7-26,62496-68,50504-933,8749"/>
  <p:tag name="CDT_MASTERSHAPE4" val="57351:295,7487-26,62496-30,95134-933,8749"/>
  <p:tag name="CDT_MASTERSHAPE5" val="12:0-480,25-0,1250394-0,1250394"/>
  <p:tag name="CDT_MASTERSHAPE6" val="13:0-49,37504-76,20732-136,063"/>
  <p:tag name="CDT_MASTERSHAPE7" val="14:485,5-0-34-960,5"/>
  <p:tag name="CDT_MASTERSHAPE8" val="10:485,5-695,75-34-264,75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6:0-0-406,08-960,5"/>
  <p:tag name="CDT_MASTERSHAPE2" val="13:0-0-406,08-960,5"/>
  <p:tag name="CDT_MASTERSHAPE3" val="57350:337,575-26,62496-68,50504-933,8749"/>
  <p:tag name="CDT_MASTERSHAPE4" val="57351:406,08-26,62496-30,95134-933,8749"/>
  <p:tag name="CDT_MASTERSHAPE5" val="11:0-480,25-0,1250394-0,1250394"/>
  <p:tag name="CDT_MASTERSHAPE6" val="14:0-49,37504-76,20732-136,063"/>
  <p:tag name="CDT_MASTERSHAPE7" val="15:485,5-0-34-960,5"/>
  <p:tag name="CDT_MASTERSHAPE8" val="12:485,5-695,75-34-264,75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6:0-0-540-960,5"/>
  <p:tag name="CDT_MASTERSHAPE2" val="14:0-0-540-960,5"/>
  <p:tag name="CDT_MASTERSHAPE3" val="57350:190,6199-26,62496-99,70441-933,8749"/>
  <p:tag name="CDT_MASTERSHAPE4" val="11:0-480,25-0,1250394-0,1250394"/>
  <p:tag name="CDT_MASTERSHAPE5" val="12:0-49,37504-76,20732-136,063"/>
  <p:tag name="CDT_MASTERSHAPE6" val="15:485,5-0-34-960,5"/>
  <p:tag name="CDT_MASTERSHAPE7" val="57351:190,62-26,62504-30,95134-933,8749"/>
  <p:tag name="CDT_MASTERSHAPE8" val="13:485,5-695,75-34-264,75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6:0-0-540-960,5"/>
  <p:tag name="CDT_MASTERSHAPE2" val="14:0-0-540-960,5"/>
  <p:tag name="CDT_MASTERSHAPE3" val="57350:235,2668-26,62496-99,70441-933,8749"/>
  <p:tag name="CDT_MASTERSHAPE4" val="11:0-480,25-0,1250394-0,1250394"/>
  <p:tag name="CDT_MASTERSHAPE5" val="13:0-49,37504-76,20732-136,063"/>
  <p:tag name="CDT_MASTERSHAPE6" val="15:485,5-0-34-960,5"/>
  <p:tag name="CDT_MASTERSHAPE7" val="57351:304-26,62504-30,95134-933,8749"/>
  <p:tag name="CDT_MASTERSHAPE8" val="12:485,5-695,75-34-264,75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7:0-0-326,75-960,5"/>
  <p:tag name="CDT_MASTERSHAPE2" val="57350:326,7-26,62504-68,50504-933,8749"/>
  <p:tag name="CDT_MASTERSHAPE3" val="57351:295,7487-26,62504-30,95134-933,8749"/>
  <p:tag name="CDT_MASTERSHAPE4" val="6:0-480,25-0,1250394-0,1250394"/>
  <p:tag name="CDT_MASTERSHAPE5" val="8:0-809,1249-63,37504-113,375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7:0-0-406,5005-960,5"/>
  <p:tag name="CDT_MASTERSHAPE2" val="57350:337,575-26,62504-68,50504-933,8749"/>
  <p:tag name="CDT_MASTERSHAPE3" val="57351:406,08-26,62504-30,95134-933,8749"/>
  <p:tag name="CDT_MASTERSHAPE4" val="6:0-480,25-0,1250394-0,1250394"/>
  <p:tag name="CDT_MASTERSHAPE5" val="9:0-809,1249-63,37504-113,375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5:111,25-366,85-374,25-593,65"/>
  <p:tag name="CDT_MASTERSHAPE2" val="13:111,25-366,8501-374,25-593,6499"/>
  <p:tag name="CDT_MASTERSHAPE3" val="2:0-0-99,87504-960,5"/>
  <p:tag name="CDT_MASTERSHAPE4" val="11:111,25-0-374,25-355,51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13:111,25-49,37504-374,25-306,1349"/>
  <p:tag name="CDT_MASTERSHAPE3" val="5:111,25-366,85-374,25-593,65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317,4803"/>
  <p:tag name="CDT_MASTERSHAPE3" val="13:111,25-378,2697-374,25-317,4803"/>
  <p:tag name="CDT_MASTERSHAPE4" val="6:111,25-820,4528-374,25-102,0472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646,3749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532,9134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430,875"/>
  <p:tag name="CDT_MASTERSHAPE3" val="4:111,25-491,625-374,25-430,875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01-49,37504-181,375-646,3749"/>
  <p:tag name="CDT_MASTERSHAPE3" val="13:304-49,37504-181,5-646,3749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283,5"/>
  <p:tag name="CDT_MASTERSHAPE3" val="13:111,25-344,125-374,25-283,4646"/>
  <p:tag name="CDT_MASTERSHAPE4" val="12:111,25-639,0355-374,25-283,4646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01-49,37504-181,375-430,875"/>
  <p:tag name="CDT_MASTERSHAPE3" val="4:111,25-491,625-181,375-430,875"/>
  <p:tag name="CDT_MASTERSHAPE4" val="5:304-49,37504-181,5-430,875"/>
  <p:tag name="CDT_MASTERSHAPE5" val="6:304-491,625-181,5-430,875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5:111,25-820,4528-374,25-102,0472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646,3749"/>
  <p:tag name="CDT_MASTERSHAPE3" val="5:111,25-820,4528-374,25-102,0472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532,9134"/>
  <p:tag name="CDT_MASTERSHAPE3" val="6:111,25-820,4528-374,25-102,0472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204,0945"/>
  <p:tag name="CDT_MASTERSHAPE3" val="13:111,25-264,7559-374,25-215,4941"/>
  <p:tag name="CDT_MASTERSHAPE4" val="12:111,25-491,625-374,25-204,125"/>
  <p:tag name="CDT_MASTERSHAPE5" val="7:111,25-820,4528-374,25-102,0472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317,4803"/>
  <p:tag name="CDT_MASTERSHAPE3" val="13:111,25-378,2697-374,25-317,4803"/>
  <p:tag name="CDT_MASTERSHAPE4" val="6:111,25-820,4528-374,25-102,0472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204,0945"/>
  <p:tag name="CDT_MASTERSHAPE3" val="13:111,25-264,7559-374,25-215,4941"/>
  <p:tag name="CDT_MASTERSHAPE4" val="12:111,25-491,625-374,25-204,125"/>
  <p:tag name="CDT_MASTERSHAPE5" val="7:111,25-820,4528-374,25-102,0472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01-49,37504-181,375-646,3749"/>
  <p:tag name="CDT_MASTERSHAPE3" val="13:304-49,37504-181,5-646,3749"/>
  <p:tag name="CDT_MASTERSHAPE4" val="6:111,25-820,4528-374,25-102,0472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01-49,37504-181,375-317,4803"/>
  <p:tag name="CDT_MASTERSHAPE3" val="13:111,25-378,2696-181,375-317,4803"/>
  <p:tag name="CDT_MASTERSHAPE4" val="12:304-49,37504-181,5-317,4803"/>
  <p:tag name="CDT_MASTERSHAPE5" val="15:304-378,2697-181,5-317,4803"/>
  <p:tag name="CDT_MASTERSHAPE6" val="10:111,25-820,4528-374,25-102,0472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5:0-0-99,87504-960,5"/>
  <p:tag name="CDT_MASTERSHAPE2" val="3078:0-0-99,87504-960,5"/>
  <p:tag name="CDT_MASTERSHAPE3" val="3079:111,25-49,37504-374,25-646,3749"/>
  <p:tag name="CDT_MASTERSHAPE4" val="10:0-809,1142-63,50622-113,3858"/>
  <p:tag name="CDT_MASTERSHAPE5" val="16:485,5-0-34-960,5"/>
  <p:tag name="CDT_MASTERSHAPE6" val="17:519,5-0-20,5-309,6244"/>
  <p:tag name="CDT_MASTERSHAPE7" val="18:519,5-0-20,5-138,9988"/>
  <p:tag name="CDT_MASTERSHAPE8" val="19:519,5-298,2492-20,5-662,2507"/>
  <p:tag name="CDT_MASTERSHAPE9" val="20:0-480,25-0,1250394-0,1250394"/>
  <p:tag name="CDT_MASTERSHAPE10" val="3072:0-0-0-0"/>
  <p:tag name="CDT_MASTERSHAPE11" val="3073:0-0-0-0"/>
  <p:tag name="CDT_MASTERSHAPE12" val="3074:0-0-0-0"/>
  <p:tag name="CDT_MASTERSHAPE13" val="3075:0-0-0-0"/>
  <p:tag name="CDT_MASTERSHAPE14" val="3076:0-0-0-0"/>
  <p:tag name="CDT_MASTERSHAPE15" val="3077:0-0-0-0"/>
  <p:tag name="CDT_MASTERSHAPE16" val="3080:0-0-0-0"/>
  <p:tag name="CDT_MASTERSHAPE17" val="3081:0-0-0-0"/>
  <p:tag name="CDT_MASTERSHAPE18" val="3082:0-0-0-0"/>
  <p:tag name="CDT_MASTERSHAPE19" val="3083:0-0-0-0"/>
  <p:tag name="CDT_MASTERSHAPE20" val="3084:0-0-0-0"/>
  <p:tag name="CDT_MASTERSHAPE21" val="3085:0-0-0-0"/>
  <p:tag name="CDT_MASTERSHAPE22" val="3086:0-0-0-0"/>
  <p:tag name="CDT_MASTERSHAPE23" val="3087:0-0-0-0"/>
  <p:tag name="CDT_MASTERSHAPE24" val="3088:0-0-0-0"/>
  <p:tag name="CDT_MASTERSHAPE25" val="3089:0-0-0-0"/>
  <p:tag name="CDT_MASTERSHAPE26" val="3090:0-0-0-0"/>
  <p:tag name="CDT_MASTERSHAPE27" val="3091:0-0-0-0"/>
  <p:tag name="CDT_MASTERSHAPE28" val="3092:0-0-0-0"/>
  <p:tag name="CDT_MASTERSHAPE29" val="3093:0-0-0-0"/>
  <p:tag name="CDT_MASTERSHAPE30" val="3094:0-0-0-0"/>
  <p:tag name="CDT_MASTERSHAPE31" val="3095:0-0-0-0"/>
  <p:tag name="CDT_MASTERSHAPE32" val="3096:0-0-0-0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4"/>
  <p:tag name="CDT_TARGETSHAPE_NEW" val="1"/>
  <p:tag name="CDT_PROT" val="3"/>
  <p:tag name="CDT_PROT_TOP" val="485,5"/>
  <p:tag name="CDT_PROT_LEFT" val="0"/>
  <p:tag name="CDT_PROT_WIDTH" val="960,5"/>
  <p:tag name="CDT_PROT_HEIGHT" val="34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AUTODIALOG" val="1"/>
  <p:tag name="CDT_FILLFIXED" val="True"/>
  <p:tag name="CDT_LINEFIXED" val="True"/>
  <p:tag name="CDT_FILLUNVISIBLE" val="True"/>
  <p:tag name="CDT_LINEUNVISIBLE" val="True"/>
  <p:tag name="CDT_EXTCOL" val="True"/>
  <p:tag name="CDT_COLTX_NEW" val="25"/>
  <p:tag name="CDT_TARGETSHAPE_NEW" val="8"/>
  <p:tag name="CDT_PROT" val="3"/>
  <p:tag name="CDT_PROT_TOP" val="519,5"/>
  <p:tag name="CDT_PROT_LEFT" val="0"/>
  <p:tag name="CDT_PROT_WIDTH" val="309,6244"/>
  <p:tag name="CDT_PROT_HEIGHT" val="20,5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5"/>
  <p:tag name="CDT_TARGETSHAPE_NEW" val="7"/>
  <p:tag name="CDT_PROT" val="3"/>
  <p:tag name="CDT_PROT_TOP" val="519,5"/>
  <p:tag name="CDT_PROT_LEFT" val="0"/>
  <p:tag name="CDT_PROT_WIDTH" val="138,9988"/>
  <p:tag name="CDT_PROT_HEIGHT" val="20,5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AUTODIALOG" val="1"/>
  <p:tag name="CDT_FILLFIXED" val="True"/>
  <p:tag name="CDT_LINEFIXED" val="True"/>
  <p:tag name="CDT_FILLUNVISIBLE" val="True"/>
  <p:tag name="CDT_LINEUNVISIBLE" val="True"/>
  <p:tag name="CDT_EXTCOL" val="True"/>
  <p:tag name="CDT_COLTX_NEW" val="25"/>
  <p:tag name="CDT_TARGETSHAPE_NEW" val="9"/>
  <p:tag name="CDT_PROT" val="3"/>
  <p:tag name="CDT_PROT_TOP" val="519,5"/>
  <p:tag name="CDT_PROT_LEFT" val="298,2492"/>
  <p:tag name="CDT_PROT_WIDTH" val="662,2507"/>
  <p:tag name="CDT_PROT_HEIGHT" val="20,5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TARGETSHAPE_NEW" val="3"/>
  <p:tag name="CDT_PROT" val="4"/>
  <p:tag name="CDT_PROT_TOP" val="235,2668"/>
  <p:tag name="CDT_PROT_LEFT" val="26,62496"/>
  <p:tag name="CDT_PROT_WIDTH" val="933,8749"/>
  <p:tag name="CDT_PROT_HEIGHT" val="99,70441"/>
  <p:tag name="CDT_DELETE_ONEVENT_NEWPRES" val="Fals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01-49,37504-181,375-646,3749"/>
  <p:tag name="CDT_MASTERSHAPE3" val="13:304-49,37504-181,5-646,3749"/>
  <p:tag name="CDT_MASTERSHAPE4" val="6:111,25-820,4528-374,25-102,0472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TARGETSHAPE_NEW" val="3"/>
  <p:tag name="CDT_PROT" val="4"/>
  <p:tag name="CDT_PROT_TOP" val="235,2668"/>
  <p:tag name="CDT_PROT_LEFT" val="26,62496"/>
  <p:tag name="CDT_PROT_WIDTH" val="933,8749"/>
  <p:tag name="CDT_PROT_HEIGHT" val="99,70441"/>
  <p:tag name="CDT_DELETE_ONEVENT_NEWPRES" val="False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TARGETSHAPE_NEW" val="3"/>
  <p:tag name="CDT_PROT" val="4"/>
  <p:tag name="CDT_PROT_TOP" val="235,2668"/>
  <p:tag name="CDT_PROT_LEFT" val="26,62496"/>
  <p:tag name="CDT_PROT_WIDTH" val="933,8749"/>
  <p:tag name="CDT_PROT_HEIGHT" val="99,70441"/>
  <p:tag name="CDT_DELETE_ONEVENT_NEWPRES" val="False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TARGETSHAPE_NEW" val="3"/>
  <p:tag name="CDT_PROT" val="4"/>
  <p:tag name="CDT_PROT_TOP" val="235,2668"/>
  <p:tag name="CDT_PROT_LEFT" val="26,62496"/>
  <p:tag name="CDT_PROT_WIDTH" val="933,8749"/>
  <p:tag name="CDT_PROT_HEIGHT" val="99,70441"/>
  <p:tag name="CDT_DELETE_ONEVENT_NEWPRES" val="False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01-49,37504-181,375-317,4803"/>
  <p:tag name="CDT_MASTERSHAPE3" val="13:111,25-378,2696-181,375-317,4803"/>
  <p:tag name="CDT_MASTERSHAPE4" val="12:304-49,37504-181,5-317,4803"/>
  <p:tag name="CDT_MASTERSHAPE5" val="15:304-378,2697-181,5-317,4803"/>
  <p:tag name="CDT_MASTERSHAPE6" val="10:111,25-820,4528-374,25-102,0472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TARGETSHAPE_NEW" val="3"/>
  <p:tag name="CDT_PROT" val="4"/>
  <p:tag name="CDT_PROT_TOP" val="235,2668"/>
  <p:tag name="CDT_PROT_LEFT" val="26,62496"/>
  <p:tag name="CDT_PROT_WIDTH" val="933,8749"/>
  <p:tag name="CDT_PROT_HEIGHT" val="99,70441"/>
  <p:tag name="CDT_DELETE_ONEVENT_NEWPRES" val="False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TARGETSHAPE_NEW" val="3"/>
  <p:tag name="CDT_PROT" val="4"/>
  <p:tag name="CDT_PROT_TOP" val="235,2668"/>
  <p:tag name="CDT_PROT_LEFT" val="26,62496"/>
  <p:tag name="CDT_PROT_WIDTH" val="933,8749"/>
  <p:tag name="CDT_PROT_HEIGHT" val="99,70441"/>
  <p:tag name="CDT_DELETE_ONEVENT_NEWPRES" val="False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21"/>
  <p:tag name="CDT_COLFF_NEW" val="21"/>
  <p:tag name="CDT_EXTCOL" val="True"/>
  <p:tag name="CDT_COLTX_NEW" val="22"/>
  <p:tag name="CDT_TARGETSHAPE_NEW" val="20"/>
  <p:tag name="CDT_DELETE_ONEVENT_NEWPRES" val="False"/>
  <p:tag name="CDT_PROT" val="2"/>
  <p:tag name="CDT_PROT_TOP" val="111,25"/>
  <p:tag name="CDT_PROT_LEFT" val="366,8501"/>
  <p:tag name="CDT_PROT_WIDTH" val="593,6499"/>
  <p:tag name="CDT_PROT_HEIGHT" val="374,25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306,1349"/>
  <p:tag name="CDT_PROT_HEIGHT" val="374,25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5:0-0-99,87504-960,5"/>
  <p:tag name="CDT_MASTERSHAPE2" val="3078:0-0-99,87504-960,5"/>
  <p:tag name="CDT_MASTERSHAPE3" val="3079:111,25-49,37504-374,25-646,3749"/>
  <p:tag name="CDT_MASTERSHAPE4" val="10:0-809,1142-63,50622-113,3858"/>
  <p:tag name="CDT_MASTERSHAPE5" val="16:485,5-0-34-960,5"/>
  <p:tag name="CDT_MASTERSHAPE6" val="17:519,5-0-20,5-309,6244"/>
  <p:tag name="CDT_MASTERSHAPE7" val="18:519,5-0-20,5-138,9988"/>
  <p:tag name="CDT_MASTERSHAPE8" val="19:519,5-298,2492-20,5-662,2507"/>
  <p:tag name="CDT_MASTERSHAPE9" val="20:0-480,25-0,1250394-0,1250394"/>
  <p:tag name="CDT_MASTERSHAPE10" val="3072:0-0-0-0"/>
  <p:tag name="CDT_MASTERSHAPE11" val="3073:0-0-0-0"/>
  <p:tag name="CDT_MASTERSHAPE12" val="3074:0-0-0-0"/>
  <p:tag name="CDT_MASTERSHAPE13" val="3075:0-0-0-0"/>
  <p:tag name="CDT_MASTERSHAPE14" val="3076:0-0-0-0"/>
  <p:tag name="CDT_MASTERSHAPE15" val="3077:0-0-0-0"/>
  <p:tag name="CDT_MASTERSHAPE16" val="3080:0-0-0-0"/>
  <p:tag name="CDT_MASTERSHAPE17" val="3081:0-0-0-0"/>
  <p:tag name="CDT_MASTERSHAPE18" val="3082:0-0-0-0"/>
  <p:tag name="CDT_MASTERSHAPE19" val="3083:0-0-0-0"/>
  <p:tag name="CDT_MASTERSHAPE20" val="3084:0-0-0-0"/>
  <p:tag name="CDT_MASTERSHAPE21" val="3085:0-0-0-0"/>
  <p:tag name="CDT_MASTERSHAPE22" val="3086:0-0-0-0"/>
  <p:tag name="CDT_MASTERSHAPE23" val="3087:0-0-0-0"/>
  <p:tag name="CDT_MASTERSHAPE24" val="3088:0-0-0-0"/>
  <p:tag name="CDT_MASTERSHAPE25" val="3089:0-0-0-0"/>
  <p:tag name="CDT_MASTERSHAPE26" val="3090:0-0-0-0"/>
  <p:tag name="CDT_MASTERSHAPE27" val="3091:0-0-0-0"/>
  <p:tag name="CDT_MASTERSHAPE28" val="3092:0-0-0-0"/>
  <p:tag name="CDT_MASTERSHAPE29" val="3093:0-0-0-0"/>
  <p:tag name="CDT_MASTERSHAPE30" val="3094:0-0-0-0"/>
  <p:tag name="CDT_MASTERSHAPE31" val="3095:0-0-0-0"/>
  <p:tag name="CDT_MASTERSHAPE32" val="3096:0-0-0-0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21"/>
  <p:tag name="CDT_COLFF_NEW" val="21"/>
  <p:tag name="CDT_EXTCOL" val="True"/>
  <p:tag name="CDT_COLTX_NEW" val="22"/>
  <p:tag name="CDT_DELETE_ONEVENT_NEWPRES" val="False"/>
  <p:tag name="CDT_PROT" val="2"/>
  <p:tag name="CDT_PROT_TOP" val="111,25"/>
  <p:tag name="CDT_PROT_LEFT" val="366,85"/>
  <p:tag name="CDT_PROT_WIDTH" val="593,65"/>
  <p:tag name="CDT_PROT_HEIGHT" val="374,25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646,3749"/>
  <p:tag name="CDT_PROT_HEIGHT" val="374,25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532,9134"/>
  <p:tag name="CDT_PROT_HEIGHT" val="374,25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430,875"/>
  <p:tag name="CDT_PROT_HEIGHT" val="374,25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1,625"/>
  <p:tag name="CDT_PROT_WIDTH" val="430,875"/>
  <p:tag name="CDT_PROT_HEIGHT" val="374,25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430,875"/>
  <p:tag name="CDT_PROT_HEIGHT" val="374,25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430,875"/>
  <p:tag name="CDT_PROT_HEIGHT" val="374,25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4"/>
  <p:tag name="CDT_TARGETSHAPE_NEW" val="1"/>
  <p:tag name="CDT_PROT" val="3"/>
  <p:tag name="CDT_PROT_TOP" val="485,5"/>
  <p:tag name="CDT_PROT_LEFT" val="0"/>
  <p:tag name="CDT_PROT_WIDTH" val="960,5"/>
  <p:tag name="CDT_PROT_HEIGHT" val="34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01"/>
  <p:tag name="CDT_PROT_LEFT" val="49,37504"/>
  <p:tag name="CDT_PROT_WIDTH" val="646,3749"/>
  <p:tag name="CDT_PROT_HEIGHT" val="181,375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49,37504"/>
  <p:tag name="CDT_PROT_WIDTH" val="646,3749"/>
  <p:tag name="CDT_PROT_HEIGHT" val="181,5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283,5"/>
  <p:tag name="CDT_PROT_HEIGHT" val="374,25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344,125"/>
  <p:tag name="CDT_PROT_WIDTH" val="283,4646"/>
  <p:tag name="CDT_PROT_HEIGHT" val="374,25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639,0355"/>
  <p:tag name="CDT_PROT_WIDTH" val="283,4646"/>
  <p:tag name="CDT_PROT_HEIGHT" val="374,25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01"/>
  <p:tag name="CDT_PROT_LEFT" val="49,37504"/>
  <p:tag name="CDT_PROT_WIDTH" val="430,875"/>
  <p:tag name="CDT_PROT_HEIGHT" val="181,375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1,625"/>
  <p:tag name="CDT_PROT_WIDTH" val="430,875"/>
  <p:tag name="CDT_PROT_HEIGHT" val="181,375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49,37504"/>
  <p:tag name="CDT_PROT_WIDTH" val="430,875"/>
  <p:tag name="CDT_PROT_HEIGHT" val="181,5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491,625"/>
  <p:tag name="CDT_PROT_WIDTH" val="430,875"/>
  <p:tag name="CDT_PROT_HEIGHT" val="181,5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AUTODIALOG" val="1"/>
  <p:tag name="CDT_FILLFIXED" val="True"/>
  <p:tag name="CDT_LINEFIXED" val="True"/>
  <p:tag name="CDT_FILLUNVISIBLE" val="True"/>
  <p:tag name="CDT_LINEUNVISIBLE" val="True"/>
  <p:tag name="CDT_EXTCOL" val="True"/>
  <p:tag name="CDT_COLTX_NEW" val="25"/>
  <p:tag name="CDT_TARGETSHAPE_NEW" val="8"/>
  <p:tag name="CDT_PROT" val="3"/>
  <p:tag name="CDT_PROT_TOP" val="519,5"/>
  <p:tag name="CDT_PROT_LEFT" val="0"/>
  <p:tag name="CDT_PROT_WIDTH" val="309,6244"/>
  <p:tag name="CDT_PROT_HEIGHT" val="20,5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646,3749"/>
  <p:tag name="CDT_PROT_HEIGHT" val="374,25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532,9134"/>
  <p:tag name="CDT_PROT_HEIGHT" val="374,25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317,4803"/>
  <p:tag name="CDT_PROT_HEIGHT" val="374,25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5"/>
  <p:tag name="CDT_TARGETSHAPE_NEW" val="7"/>
  <p:tag name="CDT_PROT" val="3"/>
  <p:tag name="CDT_PROT_TOP" val="519,5"/>
  <p:tag name="CDT_PROT_LEFT" val="0"/>
  <p:tag name="CDT_PROT_WIDTH" val="138,9988"/>
  <p:tag name="CDT_PROT_HEIGHT" val="20,5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378,2697"/>
  <p:tag name="CDT_PROT_WIDTH" val="317,4803"/>
  <p:tag name="CDT_PROT_HEIGHT" val="374,25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204,0945"/>
  <p:tag name="CDT_PROT_HEIGHT" val="374,25"/>
</p:tagLst>
</file>

<file path=ppt/tags/tag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264,7559"/>
  <p:tag name="CDT_PROT_WIDTH" val="215,4941"/>
  <p:tag name="CDT_PROT_HEIGHT" val="374,25"/>
</p:tagLst>
</file>

<file path=ppt/tags/tag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1,625"/>
  <p:tag name="CDT_PROT_WIDTH" val="204,125"/>
  <p:tag name="CDT_PROT_HEIGHT" val="374,25"/>
</p:tagLst>
</file>

<file path=ppt/tags/tag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01"/>
  <p:tag name="CDT_PROT_LEFT" val="49,37504"/>
  <p:tag name="CDT_PROT_WIDTH" val="646,3749"/>
  <p:tag name="CDT_PROT_HEIGHT" val="181,375"/>
</p:tagLst>
</file>

<file path=ppt/tags/tag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49,37504"/>
  <p:tag name="CDT_PROT_WIDTH" val="646,3749"/>
  <p:tag name="CDT_PROT_HEIGHT" val="181,5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AUTODIALOG" val="1"/>
  <p:tag name="CDT_FILLFIXED" val="True"/>
  <p:tag name="CDT_LINEFIXED" val="True"/>
  <p:tag name="CDT_FILLUNVISIBLE" val="True"/>
  <p:tag name="CDT_LINEUNVISIBLE" val="True"/>
  <p:tag name="CDT_EXTCOL" val="True"/>
  <p:tag name="CDT_COLTX_NEW" val="25"/>
  <p:tag name="CDT_TARGETSHAPE_NEW" val="9"/>
  <p:tag name="CDT_PROT" val="3"/>
  <p:tag name="CDT_PROT_TOP" val="519,5"/>
  <p:tag name="CDT_PROT_LEFT" val="298,2492"/>
  <p:tag name="CDT_PROT_WIDTH" val="662,2507"/>
  <p:tag name="CDT_PROT_HEIGHT" val="20,5"/>
</p:tagLst>
</file>

<file path=ppt/tags/tag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01"/>
  <p:tag name="CDT_PROT_LEFT" val="49,37504"/>
  <p:tag name="CDT_PROT_WIDTH" val="317,4803"/>
  <p:tag name="CDT_PROT_HEIGHT" val="181,375"/>
</p:tagLst>
</file>

<file path=ppt/tags/tag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378,2696"/>
  <p:tag name="CDT_PROT_WIDTH" val="317,4803"/>
  <p:tag name="CDT_PROT_HEIGHT" val="181,375"/>
</p:tagLst>
</file>

<file path=ppt/tags/tag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49,37504"/>
  <p:tag name="CDT_PROT_WIDTH" val="317,4803"/>
  <p:tag name="CDT_PROT_HEIGHT" val="181,5"/>
</p:tagLst>
</file>

<file path=ppt/tags/tag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378,2697"/>
  <p:tag name="CDT_PROT_WIDTH" val="317,4803"/>
  <p:tag name="CDT_PROT_HEIGHT" val="181,5"/>
</p:tagLst>
</file>

<file path=ppt/tags/tag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21"/>
  <p:tag name="CDT_COLFF_NEW" val="21"/>
  <p:tag name="CDT_EXTCOL" val="True"/>
  <p:tag name="CDT_COLTX_NEW" val="22"/>
  <p:tag name="CDT_TARGETSHAPE_NEW" val="20"/>
  <p:tag name="CDT_DELETE_ONEVENT_NEWPRES" val="False"/>
  <p:tag name="CDT_PROT" val="2"/>
  <p:tag name="CDT_PROT_TOP" val="111,25"/>
  <p:tag name="CDT_PROT_LEFT" val="366,8501"/>
  <p:tag name="CDT_PROT_WIDTH" val="593,6499"/>
  <p:tag name="CDT_PROT_HEIGHT" val="374,25"/>
</p:tagLst>
</file>

<file path=ppt/tags/tag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DELETE_ONEVENT_NEWPRES" val="False"/>
  <p:tag name="CDT_PROT" val="2"/>
  <p:tag name="CDT_PROT_TOP" val="0"/>
  <p:tag name="CDT_PROT_LEFT" val="0"/>
  <p:tag name="CDT_PROT_WIDTH" val="960,5"/>
  <p:tag name="CDT_PROT_HEIGHT" val="99,87504"/>
</p:tagLst>
</file>

<file path=ppt/tags/tag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646,3749"/>
  <p:tag name="CDT_PROT_HEIGHT" val="374,2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5:0-0-326,7-960,5"/>
  <p:tag name="CDT_MASTERSHAPE2" val="11:0-0-326,7-960,5"/>
  <p:tag name="CDT_MASTERSHAPE3" val="57350:326,7-26,62496-68,50504-933,8749"/>
  <p:tag name="CDT_MASTERSHAPE4" val="57351:295,7487-26,62496-30,95134-933,8749"/>
  <p:tag name="CDT_MASTERSHAPE5" val="12:0-480,25-0,1250394-0,1250394"/>
  <p:tag name="CDT_MASTERSHAPE6" val="13:0-49,37504-76,20732-136,063"/>
  <p:tag name="CDT_MASTERSHAPE7" val="14:485,5-0-34-960,5"/>
  <p:tag name="CDT_MASTERSHAPE8" val="10:485,5-695,75-34-264,75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TARGETSHAPE_NEW" val="3"/>
  <p:tag name="CDT_PROT" val="4"/>
  <p:tag name="CDT_PROT_TOP" val="235,2668"/>
  <p:tag name="CDT_PROT_LEFT" val="26,62496"/>
  <p:tag name="CDT_PROT_WIDTH" val="933,8749"/>
  <p:tag name="CDT_PROT_HEIGHT" val="99,70441"/>
  <p:tag name="CDT_DELETE_ONEVENT_NEWPRES" val="False"/>
</p:tagLst>
</file>

<file path=ppt/tags/tag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5:0-0-326,7-960,5"/>
  <p:tag name="CDT_MASTERSHAPE2" val="11:0-0-326,7-960,5"/>
  <p:tag name="CDT_MASTERSHAPE3" val="57350:326,7-26,62496-68,50504-933,8749"/>
  <p:tag name="CDT_MASTERSHAPE4" val="57351:295,7487-26,62496-30,95134-933,8749"/>
  <p:tag name="CDT_MASTERSHAPE5" val="12:0-480,25-0,1250394-0,1250394"/>
  <p:tag name="CDT_MASTERSHAPE6" val="13:0-49,37504-76,20732-136,063"/>
  <p:tag name="CDT_MASTERSHAPE7" val="14:485,5-0-34-960,5"/>
  <p:tag name="CDT_MASTERSHAPE8" val="10:485,5-695,75-34-264,75"/>
</p:tagLst>
</file>

<file path=ppt/tags/tag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6:0-0-406,08-960,5"/>
  <p:tag name="CDT_MASTERSHAPE2" val="13:0-0-406,08-960,5"/>
  <p:tag name="CDT_MASTERSHAPE3" val="57350:337,575-26,62496-68,50504-933,8749"/>
  <p:tag name="CDT_MASTERSHAPE4" val="57351:406,08-26,62496-30,95134-933,8749"/>
  <p:tag name="CDT_MASTERSHAPE5" val="11:0-480,25-0,1250394-0,1250394"/>
  <p:tag name="CDT_MASTERSHAPE6" val="14:0-49,37504-76,20732-136,063"/>
  <p:tag name="CDT_MASTERSHAPE7" val="15:485,5-0-34-960,5"/>
  <p:tag name="CDT_MASTERSHAPE8" val="12:485,5-695,75-34-264,75"/>
</p:tagLst>
</file>

<file path=ppt/tags/tag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6:0-0-540-960,5"/>
  <p:tag name="CDT_MASTERSHAPE2" val="14:0-0-540-960,5"/>
  <p:tag name="CDT_MASTERSHAPE3" val="57350:190,6199-26,62496-99,70441-933,8749"/>
  <p:tag name="CDT_MASTERSHAPE4" val="11:0-480,25-0,1250394-0,1250394"/>
  <p:tag name="CDT_MASTERSHAPE5" val="12:0-49,37504-76,20732-136,063"/>
  <p:tag name="CDT_MASTERSHAPE6" val="15:485,5-0-34-960,5"/>
  <p:tag name="CDT_MASTERSHAPE7" val="57351:190,62-26,62504-30,95134-933,8749"/>
  <p:tag name="CDT_MASTERSHAPE8" val="13:485,5-695,75-34-264,75"/>
</p:tagLst>
</file>

<file path=ppt/tags/tag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6:0-0-540-960,5"/>
  <p:tag name="CDT_MASTERSHAPE2" val="14:0-0-540-960,5"/>
  <p:tag name="CDT_MASTERSHAPE3" val="57350:235,2668-26,62496-99,70441-933,8749"/>
  <p:tag name="CDT_MASTERSHAPE4" val="11:0-480,25-0,1250394-0,1250394"/>
  <p:tag name="CDT_MASTERSHAPE5" val="13:0-49,37504-76,20732-136,063"/>
  <p:tag name="CDT_MASTERSHAPE6" val="15:485,5-0-34-960,5"/>
  <p:tag name="CDT_MASTERSHAPE7" val="57351:304-26,62504-30,95134-933,8749"/>
  <p:tag name="CDT_MASTERSHAPE8" val="12:485,5-695,75-34-264,75"/>
</p:tagLst>
</file>

<file path=ppt/tags/tag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7:0-0-326,75-960,5"/>
  <p:tag name="CDT_MASTERSHAPE2" val="57350:326,7-26,62504-68,50504-933,8749"/>
  <p:tag name="CDT_MASTERSHAPE3" val="57351:295,7487-26,62504-30,95134-933,8749"/>
  <p:tag name="CDT_MASTERSHAPE4" val="6:0-480,25-0,1250394-0,1250394"/>
  <p:tag name="CDT_MASTERSHAPE5" val="8:0-809,1249-63,37504-113,375"/>
</p:tagLst>
</file>

<file path=ppt/tags/tag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7:0-0-406,5005-960,5"/>
  <p:tag name="CDT_MASTERSHAPE2" val="57350:337,575-26,62504-68,50504-933,8749"/>
  <p:tag name="CDT_MASTERSHAPE3" val="57351:406,08-26,62504-30,95134-933,8749"/>
  <p:tag name="CDT_MASTERSHAPE4" val="6:0-480,25-0,1250394-0,1250394"/>
  <p:tag name="CDT_MASTERSHAPE5" val="9:0-809,1249-63,37504-113,375"/>
</p:tagLst>
</file>

<file path=ppt/tags/tag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5:111,25-366,85-374,25-593,65"/>
  <p:tag name="CDT_MASTERSHAPE2" val="13:111,25-366,8501-374,25-593,6499"/>
  <p:tag name="CDT_MASTERSHAPE3" val="2:0-0-99,87504-960,5"/>
  <p:tag name="CDT_MASTERSHAPE4" val="11:111,25-0-374,25-355,51"/>
</p:tagLst>
</file>

<file path=ppt/tags/tag3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13:111,25-49,37504-374,25-306,1349"/>
  <p:tag name="CDT_MASTERSHAPE3" val="5:111,25-366,85-374,25-593,65"/>
</p:tagLst>
</file>

<file path=ppt/tags/tag3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</p:tagLst>
</file>

<file path=ppt/tags/tag3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646,3749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532,9134"/>
</p:tagLst>
</file>

<file path=ppt/tags/tag3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430,875"/>
  <p:tag name="CDT_MASTERSHAPE3" val="4:111,25-491,625-374,25-430,875"/>
</p:tagLst>
</file>

<file path=ppt/tags/tag3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01-49,37504-181,375-646,3749"/>
  <p:tag name="CDT_MASTERSHAPE3" val="13:304-49,37504-181,5-646,3749"/>
</p:tagLst>
</file>

<file path=ppt/tags/tag3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283,5"/>
  <p:tag name="CDT_MASTERSHAPE3" val="13:111,25-344,125-374,25-283,4646"/>
  <p:tag name="CDT_MASTERSHAPE4" val="12:111,25-639,0355-374,25-283,4646"/>
</p:tagLst>
</file>

<file path=ppt/tags/tag3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01-49,37504-181,375-430,875"/>
  <p:tag name="CDT_MASTERSHAPE3" val="4:111,25-491,625-181,375-430,875"/>
  <p:tag name="CDT_MASTERSHAPE4" val="5:304-49,37504-181,5-430,875"/>
  <p:tag name="CDT_MASTERSHAPE5" val="6:304-491,625-181,5-430,875"/>
</p:tagLst>
</file>

<file path=ppt/tags/tag3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5:111,25-820,4528-374,25-102,0472"/>
</p:tagLst>
</file>

<file path=ppt/tags/tag3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646,3749"/>
  <p:tag name="CDT_MASTERSHAPE3" val="5:111,25-820,4528-374,25-102,0472"/>
</p:tagLst>
</file>

<file path=ppt/tags/tag3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532,9134"/>
  <p:tag name="CDT_MASTERSHAPE3" val="6:111,25-820,4528-374,25-102,0472"/>
</p:tagLst>
</file>

<file path=ppt/tags/tag3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317,4803"/>
  <p:tag name="CDT_MASTERSHAPE3" val="13:111,25-378,2697-374,25-317,4803"/>
  <p:tag name="CDT_MASTERSHAPE4" val="6:111,25-820,4528-374,25-102,0472"/>
</p:tagLst>
</file>

<file path=ppt/tags/tag3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204,0945"/>
  <p:tag name="CDT_MASTERSHAPE3" val="13:111,25-264,7559-374,25-215,4941"/>
  <p:tag name="CDT_MASTERSHAPE4" val="12:111,25-491,625-374,25-204,125"/>
  <p:tag name="CDT_MASTERSHAPE5" val="7:111,25-820,4528-374,25-102,0472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TARGETSHAPE_NEW" val="3"/>
  <p:tag name="CDT_PROT" val="4"/>
  <p:tag name="CDT_PROT_TOP" val="235,2668"/>
  <p:tag name="CDT_PROT_LEFT" val="26,62496"/>
  <p:tag name="CDT_PROT_WIDTH" val="933,8749"/>
  <p:tag name="CDT_PROT_HEIGHT" val="99,70441"/>
  <p:tag name="CDT_DELETE_ONEVENT_NEWPRES" val="False"/>
</p:tagLst>
</file>

<file path=ppt/tags/tag3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01-49,37504-181,375-646,3749"/>
  <p:tag name="CDT_MASTERSHAPE3" val="13:304-49,37504-181,5-646,3749"/>
  <p:tag name="CDT_MASTERSHAPE4" val="6:111,25-820,4528-374,25-102,0472"/>
</p:tagLst>
</file>

<file path=ppt/tags/tag3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01-49,37504-181,375-317,4803"/>
  <p:tag name="CDT_MASTERSHAPE3" val="13:111,25-378,2696-181,375-317,4803"/>
  <p:tag name="CDT_MASTERSHAPE4" val="12:304-49,37504-181,5-317,4803"/>
  <p:tag name="CDT_MASTERSHAPE5" val="15:304-378,2697-181,5-317,4803"/>
  <p:tag name="CDT_MASTERSHAPE6" val="10:111,25-820,4528-374,25-102,0472"/>
</p:tagLst>
</file>

<file path=ppt/tags/tag3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5:0-0-99,87504-960,5"/>
  <p:tag name="CDT_MASTERSHAPE2" val="3078:0-0-99,87504-960,5"/>
  <p:tag name="CDT_MASTERSHAPE3" val="3079:111,25-49,37504-374,25-646,3749"/>
  <p:tag name="CDT_MASTERSHAPE4" val="10:0-809,1142-63,50622-113,3858"/>
  <p:tag name="CDT_MASTERSHAPE5" val="16:485,5-0-34-960,5"/>
  <p:tag name="CDT_MASTERSHAPE6" val="17:519,5-0-20,5-309,6244"/>
  <p:tag name="CDT_MASTERSHAPE7" val="18:519,5-0-20,5-138,9988"/>
  <p:tag name="CDT_MASTERSHAPE8" val="19:519,5-298,2492-20,5-662,2507"/>
  <p:tag name="CDT_MASTERSHAPE9" val="20:0-480,25-0,1250394-0,1250394"/>
  <p:tag name="CDT_MASTERSHAPE10" val="3072:0-0-0-0"/>
  <p:tag name="CDT_MASTERSHAPE11" val="3073:0-0-0-0"/>
  <p:tag name="CDT_MASTERSHAPE12" val="3074:0-0-0-0"/>
  <p:tag name="CDT_MASTERSHAPE13" val="3075:0-0-0-0"/>
  <p:tag name="CDT_MASTERSHAPE14" val="3076:0-0-0-0"/>
  <p:tag name="CDT_MASTERSHAPE15" val="3077:0-0-0-0"/>
  <p:tag name="CDT_MASTERSHAPE16" val="3080:0-0-0-0"/>
  <p:tag name="CDT_MASTERSHAPE17" val="3081:0-0-0-0"/>
  <p:tag name="CDT_MASTERSHAPE18" val="3082:0-0-0-0"/>
  <p:tag name="CDT_MASTERSHAPE19" val="3083:0-0-0-0"/>
  <p:tag name="CDT_MASTERSHAPE20" val="3084:0-0-0-0"/>
  <p:tag name="CDT_MASTERSHAPE21" val="3085:0-0-0-0"/>
  <p:tag name="CDT_MASTERSHAPE22" val="3086:0-0-0-0"/>
  <p:tag name="CDT_MASTERSHAPE23" val="3087:0-0-0-0"/>
  <p:tag name="CDT_MASTERSHAPE24" val="3088:0-0-0-0"/>
  <p:tag name="CDT_MASTERSHAPE25" val="3089:0-0-0-0"/>
  <p:tag name="CDT_MASTERSHAPE26" val="3090:0-0-0-0"/>
  <p:tag name="CDT_MASTERSHAPE27" val="3091:0-0-0-0"/>
  <p:tag name="CDT_MASTERSHAPE28" val="3092:0-0-0-0"/>
  <p:tag name="CDT_MASTERSHAPE29" val="3093:0-0-0-0"/>
  <p:tag name="CDT_MASTERSHAPE30" val="3094:0-0-0-0"/>
  <p:tag name="CDT_MASTERSHAPE31" val="3095:0-0-0-0"/>
  <p:tag name="CDT_MASTERSHAPE32" val="3096:0-0-0-0"/>
</p:tagLst>
</file>

<file path=ppt/tags/tag3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4"/>
  <p:tag name="CDT_TARGETSHAPE_NEW" val="1"/>
  <p:tag name="CDT_PROT" val="3"/>
  <p:tag name="CDT_PROT_TOP" val="485,5"/>
  <p:tag name="CDT_PROT_LEFT" val="0"/>
  <p:tag name="CDT_PROT_WIDTH" val="960,5"/>
  <p:tag name="CDT_PROT_HEIGHT" val="34"/>
</p:tagLst>
</file>

<file path=ppt/tags/tag3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AUTODIALOG" val="1"/>
  <p:tag name="CDT_FILLFIXED" val="True"/>
  <p:tag name="CDT_LINEFIXED" val="True"/>
  <p:tag name="CDT_FILLUNVISIBLE" val="True"/>
  <p:tag name="CDT_LINEUNVISIBLE" val="True"/>
  <p:tag name="CDT_EXTCOL" val="True"/>
  <p:tag name="CDT_COLTX_NEW" val="25"/>
  <p:tag name="CDT_TARGETSHAPE_NEW" val="8"/>
  <p:tag name="CDT_PROT" val="3"/>
  <p:tag name="CDT_PROT_TOP" val="519,5"/>
  <p:tag name="CDT_PROT_LEFT" val="0"/>
  <p:tag name="CDT_PROT_WIDTH" val="309,6244"/>
  <p:tag name="CDT_PROT_HEIGHT" val="20,5"/>
</p:tagLst>
</file>

<file path=ppt/tags/tag3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5"/>
  <p:tag name="CDT_TARGETSHAPE_NEW" val="7"/>
  <p:tag name="CDT_PROT" val="3"/>
  <p:tag name="CDT_PROT_TOP" val="519,5"/>
  <p:tag name="CDT_PROT_LEFT" val="0"/>
  <p:tag name="CDT_PROT_WIDTH" val="138,9988"/>
  <p:tag name="CDT_PROT_HEIGHT" val="20,5"/>
</p:tagLst>
</file>

<file path=ppt/tags/tag3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AUTODIALOG" val="1"/>
  <p:tag name="CDT_FILLFIXED" val="True"/>
  <p:tag name="CDT_LINEFIXED" val="True"/>
  <p:tag name="CDT_FILLUNVISIBLE" val="True"/>
  <p:tag name="CDT_LINEUNVISIBLE" val="True"/>
  <p:tag name="CDT_EXTCOL" val="True"/>
  <p:tag name="CDT_COLTX_NEW" val="25"/>
  <p:tag name="CDT_TARGETSHAPE_NEW" val="9"/>
  <p:tag name="CDT_PROT" val="3"/>
  <p:tag name="CDT_PROT_TOP" val="519,5"/>
  <p:tag name="CDT_PROT_LEFT" val="298,2492"/>
  <p:tag name="CDT_PROT_WIDTH" val="662,2507"/>
  <p:tag name="CDT_PROT_HEIGHT" val="20,5"/>
</p:tagLst>
</file>

<file path=ppt/tags/tag3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TARGETSHAPE_NEW" val="3"/>
  <p:tag name="CDT_PROT" val="4"/>
  <p:tag name="CDT_PROT_TOP" val="235,2668"/>
  <p:tag name="CDT_PROT_LEFT" val="26,62496"/>
  <p:tag name="CDT_PROT_WIDTH" val="933,8749"/>
  <p:tag name="CDT_PROT_HEIGHT" val="99,70441"/>
  <p:tag name="CDT_DELETE_ONEVENT_NEWPRES" val="False"/>
</p:tagLst>
</file>

<file path=ppt/tags/tag3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3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TARGETSHAPE_NEW" val="3"/>
  <p:tag name="CDT_PROT" val="4"/>
  <p:tag name="CDT_PROT_TOP" val="235,2668"/>
  <p:tag name="CDT_PROT_LEFT" val="26,62496"/>
  <p:tag name="CDT_PROT_WIDTH" val="933,8749"/>
  <p:tag name="CDT_PROT_HEIGHT" val="99,70441"/>
  <p:tag name="CDT_DELETE_ONEVENT_NEWPRES" val="False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3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3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TARGETSHAPE_NEW" val="3"/>
  <p:tag name="CDT_PROT" val="4"/>
  <p:tag name="CDT_PROT_TOP" val="235,2668"/>
  <p:tag name="CDT_PROT_LEFT" val="26,62496"/>
  <p:tag name="CDT_PROT_WIDTH" val="933,8749"/>
  <p:tag name="CDT_PROT_HEIGHT" val="99,70441"/>
  <p:tag name="CDT_DELETE_ONEVENT_NEWPRES" val="False"/>
</p:tagLst>
</file>

<file path=ppt/tags/tag3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3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TARGETSHAPE_NEW" val="3"/>
  <p:tag name="CDT_PROT" val="4"/>
  <p:tag name="CDT_PROT_TOP" val="235,2668"/>
  <p:tag name="CDT_PROT_LEFT" val="26,62496"/>
  <p:tag name="CDT_PROT_WIDTH" val="933,8749"/>
  <p:tag name="CDT_PROT_HEIGHT" val="99,70441"/>
  <p:tag name="CDT_DELETE_ONEVENT_NEWPRES" val="False"/>
</p:tagLst>
</file>

<file path=ppt/tags/tag3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3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3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TARGETSHAPE_NEW" val="3"/>
  <p:tag name="CDT_PROT" val="4"/>
  <p:tag name="CDT_PROT_TOP" val="235,2668"/>
  <p:tag name="CDT_PROT_LEFT" val="26,62496"/>
  <p:tag name="CDT_PROT_WIDTH" val="933,8749"/>
  <p:tag name="CDT_PROT_HEIGHT" val="99,70441"/>
  <p:tag name="CDT_DELETE_ONEVENT_NEWPRES" val="False"/>
</p:tagLst>
</file>

<file path=ppt/tags/tag3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3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TARGETSHAPE_NEW" val="3"/>
  <p:tag name="CDT_PROT" val="4"/>
  <p:tag name="CDT_PROT_TOP" val="235,2668"/>
  <p:tag name="CDT_PROT_LEFT" val="26,62496"/>
  <p:tag name="CDT_PROT_WIDTH" val="933,8749"/>
  <p:tag name="CDT_PROT_HEIGHT" val="99,70441"/>
  <p:tag name="CDT_DELETE_ONEVENT_NEWPRES" val="False"/>
</p:tagLst>
</file>

<file path=ppt/tags/tag3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21"/>
  <p:tag name="CDT_COLFF_NEW" val="21"/>
  <p:tag name="CDT_EXTCOL" val="True"/>
  <p:tag name="CDT_COLTX_NEW" val="22"/>
  <p:tag name="CDT_TARGETSHAPE_NEW" val="20"/>
  <p:tag name="CDT_DELETE_ONEVENT_NEWPRES" val="False"/>
  <p:tag name="CDT_PROT" val="2"/>
  <p:tag name="CDT_PROT_TOP" val="111,25"/>
  <p:tag name="CDT_PROT_LEFT" val="366,8501"/>
  <p:tag name="CDT_PROT_WIDTH" val="593,6499"/>
  <p:tag name="CDT_PROT_HEIGHT" val="374,25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TARGETSHAPE_NEW" val="3"/>
  <p:tag name="CDT_PROT" val="4"/>
  <p:tag name="CDT_PROT_TOP" val="235,2668"/>
  <p:tag name="CDT_PROT_LEFT" val="26,62496"/>
  <p:tag name="CDT_PROT_WIDTH" val="933,8749"/>
  <p:tag name="CDT_PROT_HEIGHT" val="99,70441"/>
  <p:tag name="CDT_DELETE_ONEVENT_NEWPRES" val="False"/>
</p:tagLst>
</file>

<file path=ppt/tags/tag3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3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306,1349"/>
  <p:tag name="CDT_PROT_HEIGHT" val="374,25"/>
</p:tagLst>
</file>

<file path=ppt/tags/tag3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21"/>
  <p:tag name="CDT_COLFF_NEW" val="21"/>
  <p:tag name="CDT_EXTCOL" val="True"/>
  <p:tag name="CDT_COLTX_NEW" val="22"/>
  <p:tag name="CDT_DELETE_ONEVENT_NEWPRES" val="False"/>
  <p:tag name="CDT_PROT" val="2"/>
  <p:tag name="CDT_PROT_TOP" val="111,25"/>
  <p:tag name="CDT_PROT_LEFT" val="366,85"/>
  <p:tag name="CDT_PROT_WIDTH" val="593,65"/>
  <p:tag name="CDT_PROT_HEIGHT" val="374,25"/>
</p:tagLst>
</file>

<file path=ppt/tags/tag3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3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646,3749"/>
  <p:tag name="CDT_PROT_HEIGHT" val="374,25"/>
</p:tagLst>
</file>

<file path=ppt/tags/tag3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3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532,9134"/>
  <p:tag name="CDT_PROT_HEIGHT" val="374,25"/>
</p:tagLst>
</file>

<file path=ppt/tags/tag3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430,875"/>
  <p:tag name="CDT_PROT_HEIGHT" val="374,25"/>
</p:tagLst>
</file>

<file path=ppt/tags/tag3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1,625"/>
  <p:tag name="CDT_PROT_WIDTH" val="430,875"/>
  <p:tag name="CDT_PROT_HEIGHT" val="374,25"/>
</p:tagLst>
</file>

<file path=ppt/tags/tag3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430,875"/>
  <p:tag name="CDT_PROT_HEIGHT" val="374,25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3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430,875"/>
  <p:tag name="CDT_PROT_HEIGHT" val="374,25"/>
</p:tagLst>
</file>

<file path=ppt/tags/tag3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3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01"/>
  <p:tag name="CDT_PROT_LEFT" val="49,37504"/>
  <p:tag name="CDT_PROT_WIDTH" val="646,3749"/>
  <p:tag name="CDT_PROT_HEIGHT" val="181,375"/>
</p:tagLst>
</file>

<file path=ppt/tags/tag3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49,37504"/>
  <p:tag name="CDT_PROT_WIDTH" val="646,3749"/>
  <p:tag name="CDT_PROT_HEIGHT" val="181,5"/>
</p:tagLst>
</file>

<file path=ppt/tags/tag3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3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283,5"/>
  <p:tag name="CDT_PROT_HEIGHT" val="374,25"/>
</p:tagLst>
</file>

<file path=ppt/tags/tag3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344,125"/>
  <p:tag name="CDT_PROT_WIDTH" val="283,4646"/>
  <p:tag name="CDT_PROT_HEIGHT" val="374,25"/>
</p:tagLst>
</file>

<file path=ppt/tags/tag3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639,0355"/>
  <p:tag name="CDT_PROT_WIDTH" val="283,4646"/>
  <p:tag name="CDT_PROT_HEIGHT" val="374,25"/>
</p:tagLst>
</file>

<file path=ppt/tags/tag3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01"/>
  <p:tag name="CDT_PROT_LEFT" val="49,37504"/>
  <p:tag name="CDT_PROT_WIDTH" val="430,875"/>
  <p:tag name="CDT_PROT_HEIGHT" val="181,375"/>
</p:tagLst>
</file>

<file path=ppt/tags/tag3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1,625"/>
  <p:tag name="CDT_PROT_WIDTH" val="430,875"/>
  <p:tag name="CDT_PROT_HEIGHT" val="181,375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TARGETSHAPE_NEW" val="3"/>
  <p:tag name="CDT_PROT" val="4"/>
  <p:tag name="CDT_PROT_TOP" val="235,2668"/>
  <p:tag name="CDT_PROT_LEFT" val="26,62496"/>
  <p:tag name="CDT_PROT_WIDTH" val="933,8749"/>
  <p:tag name="CDT_PROT_HEIGHT" val="99,70441"/>
  <p:tag name="CDT_DELETE_ONEVENT_NEWPRES" val="False"/>
</p:tagLst>
</file>

<file path=ppt/tags/tag3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49,37504"/>
  <p:tag name="CDT_PROT_WIDTH" val="430,875"/>
  <p:tag name="CDT_PROT_HEIGHT" val="181,5"/>
</p:tagLst>
</file>

<file path=ppt/tags/tag3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491,625"/>
  <p:tag name="CDT_PROT_WIDTH" val="430,875"/>
  <p:tag name="CDT_PROT_HEIGHT" val="181,5"/>
</p:tagLst>
</file>

<file path=ppt/tags/tag3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3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3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3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646,3749"/>
  <p:tag name="CDT_PROT_HEIGHT" val="374,25"/>
</p:tagLst>
</file>

<file path=ppt/tags/tag3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3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3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532,9134"/>
  <p:tag name="CDT_PROT_HEIGHT" val="374,25"/>
</p:tagLst>
</file>

<file path=ppt/tags/tag3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3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3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317,4803"/>
  <p:tag name="CDT_PROT_HEIGHT" val="374,25"/>
</p:tagLst>
</file>

<file path=ppt/tags/tag3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378,2697"/>
  <p:tag name="CDT_PROT_WIDTH" val="317,4803"/>
  <p:tag name="CDT_PROT_HEIGHT" val="374,25"/>
</p:tagLst>
</file>

<file path=ppt/tags/tag3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3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3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204,0945"/>
  <p:tag name="CDT_PROT_HEIGHT" val="374,25"/>
</p:tagLst>
</file>

<file path=ppt/tags/tag3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264,7559"/>
  <p:tag name="CDT_PROT_WIDTH" val="215,4941"/>
  <p:tag name="CDT_PROT_HEIGHT" val="374,25"/>
</p:tagLst>
</file>

<file path=ppt/tags/tag3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1,625"/>
  <p:tag name="CDT_PROT_WIDTH" val="204,125"/>
  <p:tag name="CDT_PROT_HEIGHT" val="374,25"/>
</p:tagLst>
</file>

<file path=ppt/tags/tag3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3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TARGETSHAPE_NEW" val="3"/>
  <p:tag name="CDT_PROT" val="4"/>
  <p:tag name="CDT_PROT_TOP" val="235,2668"/>
  <p:tag name="CDT_PROT_LEFT" val="26,62496"/>
  <p:tag name="CDT_PROT_WIDTH" val="933,8749"/>
  <p:tag name="CDT_PROT_HEIGHT" val="99,70441"/>
  <p:tag name="CDT_DELETE_ONEVENT_NEWPRES" val="False"/>
</p:tagLst>
</file>

<file path=ppt/tags/tag3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01"/>
  <p:tag name="CDT_PROT_LEFT" val="49,37504"/>
  <p:tag name="CDT_PROT_WIDTH" val="646,3749"/>
  <p:tag name="CDT_PROT_HEIGHT" val="181,375"/>
</p:tagLst>
</file>

<file path=ppt/tags/tag3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49,37504"/>
  <p:tag name="CDT_PROT_WIDTH" val="646,3749"/>
  <p:tag name="CDT_PROT_HEIGHT" val="181,5"/>
</p:tagLst>
</file>

<file path=ppt/tags/tag3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3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3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01"/>
  <p:tag name="CDT_PROT_LEFT" val="49,37504"/>
  <p:tag name="CDT_PROT_WIDTH" val="317,4803"/>
  <p:tag name="CDT_PROT_HEIGHT" val="181,375"/>
</p:tagLst>
</file>

<file path=ppt/tags/tag3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378,2696"/>
  <p:tag name="CDT_PROT_WIDTH" val="317,4803"/>
  <p:tag name="CDT_PROT_HEIGHT" val="181,375"/>
</p:tagLst>
</file>

<file path=ppt/tags/tag3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49,37504"/>
  <p:tag name="CDT_PROT_WIDTH" val="317,4803"/>
  <p:tag name="CDT_PROT_HEIGHT" val="181,5"/>
</p:tagLst>
</file>

<file path=ppt/tags/tag3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378,2697"/>
  <p:tag name="CDT_PROT_WIDTH" val="317,4803"/>
  <p:tag name="CDT_PROT_HEIGHT" val="181,5"/>
</p:tagLst>
</file>

<file path=ppt/tags/tag3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3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21"/>
  <p:tag name="CDT_COLFF_NEW" val="21"/>
  <p:tag name="CDT_EXTCOL" val="True"/>
  <p:tag name="CDT_COLTX_NEW" val="22"/>
  <p:tag name="CDT_TARGETSHAPE_NEW" val="20"/>
  <p:tag name="CDT_DELETE_ONEVENT_NEWPRES" val="False"/>
  <p:tag name="CDT_PROT" val="2"/>
  <p:tag name="CDT_PROT_TOP" val="111,25"/>
  <p:tag name="CDT_PROT_LEFT" val="366,8501"/>
  <p:tag name="CDT_PROT_WIDTH" val="593,6499"/>
  <p:tag name="CDT_PROT_HEIGHT" val="374,25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6:0-0-406,08-960,5"/>
  <p:tag name="CDT_MASTERSHAPE2" val="13:0-0-406,08-960,5"/>
  <p:tag name="CDT_MASTERSHAPE3" val="57350:337,575-26,62496-68,50504-933,8749"/>
  <p:tag name="CDT_MASTERSHAPE4" val="57351:406,08-26,62496-30,95134-933,8749"/>
  <p:tag name="CDT_MASTERSHAPE5" val="11:0-480,25-0,1250394-0,1250394"/>
  <p:tag name="CDT_MASTERSHAPE6" val="14:0-49,37504-76,20732-136,063"/>
  <p:tag name="CDT_MASTERSHAPE7" val="15:485,5-0-34-960,5"/>
  <p:tag name="CDT_MASTERSHAPE8" val="12:485,5-695,75-34-264,75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TARGETSHAPE_NEW" val="3"/>
  <p:tag name="CDT_PROT" val="4"/>
  <p:tag name="CDT_PROT_TOP" val="235,2668"/>
  <p:tag name="CDT_PROT_LEFT" val="26,62496"/>
  <p:tag name="CDT_PROT_WIDTH" val="933,8749"/>
  <p:tag name="CDT_PROT_HEIGHT" val="99,70441"/>
  <p:tag name="CDT_DELETE_ONEVENT_NEWPRES" val="False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TARGETSHAPE_NEW" val="3"/>
  <p:tag name="CDT_PROT" val="4"/>
  <p:tag name="CDT_PROT_TOP" val="235,2668"/>
  <p:tag name="CDT_PROT_LEFT" val="26,62496"/>
  <p:tag name="CDT_PROT_WIDTH" val="933,8749"/>
  <p:tag name="CDT_PROT_HEIGHT" val="99,70441"/>
  <p:tag name="CDT_DELETE_ONEVENT_NEWPRES" val="False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TARGETSHAPE_NEW" val="3"/>
  <p:tag name="CDT_PROT" val="4"/>
  <p:tag name="CDT_PROT_TOP" val="235,2668"/>
  <p:tag name="CDT_PROT_LEFT" val="26,62496"/>
  <p:tag name="CDT_PROT_WIDTH" val="933,8749"/>
  <p:tag name="CDT_PROT_HEIGHT" val="99,70441"/>
  <p:tag name="CDT_DELETE_ONEVENT_NEWPRES" val="False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TARGETSHAPE_NEW" val="3"/>
  <p:tag name="CDT_PROT" val="4"/>
  <p:tag name="CDT_PROT_TOP" val="235,2668"/>
  <p:tag name="CDT_PROT_LEFT" val="26,62496"/>
  <p:tag name="CDT_PROT_WIDTH" val="933,8749"/>
  <p:tag name="CDT_PROT_HEIGHT" val="99,70441"/>
  <p:tag name="CDT_DELETE_ONEVENT_NEWPRES" val="False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TARGETSHAPE_NEW" val="3"/>
  <p:tag name="CDT_PROT" val="4"/>
  <p:tag name="CDT_PROT_TOP" val="235,2668"/>
  <p:tag name="CDT_PROT_LEFT" val="26,62496"/>
  <p:tag name="CDT_PROT_WIDTH" val="933,8749"/>
  <p:tag name="CDT_PROT_HEIGHT" val="99,70441"/>
  <p:tag name="CDT_DELETE_ONEVENT_NEWPRES" val="Fals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6:0-0-540-960,5"/>
  <p:tag name="CDT_MASTERSHAPE2" val="14:0-0-540-960,5"/>
  <p:tag name="CDT_MASTERSHAPE3" val="57350:190,6199-26,62496-99,70441-933,8749"/>
  <p:tag name="CDT_MASTERSHAPE4" val="11:0-480,25-0,1250394-0,1250394"/>
  <p:tag name="CDT_MASTERSHAPE5" val="12:0-49,37504-76,20732-136,063"/>
  <p:tag name="CDT_MASTERSHAPE6" val="15:485,5-0-34-960,5"/>
  <p:tag name="CDT_MASTERSHAPE7" val="57351:190,62-26,62504-30,95134-933,8749"/>
  <p:tag name="CDT_MASTERSHAPE8" val="13:485,5-695,75-34-264,75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21"/>
  <p:tag name="CDT_COLFF_NEW" val="21"/>
  <p:tag name="CDT_EXTCOL" val="True"/>
  <p:tag name="CDT_COLTX_NEW" val="22"/>
  <p:tag name="CDT_TARGETSHAPE_NEW" val="20"/>
  <p:tag name="CDT_DELETE_ONEVENT_NEWPRES" val="False"/>
  <p:tag name="CDT_PROT" val="2"/>
  <p:tag name="CDT_PROT_TOP" val="111,25"/>
  <p:tag name="CDT_PROT_LEFT" val="366,8501"/>
  <p:tag name="CDT_PROT_WIDTH" val="593,6499"/>
  <p:tag name="CDT_PROT_HEIGHT" val="374,25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21"/>
  <p:tag name="CDT_COLFF_NEW" val="21"/>
  <p:tag name="CDT_EXTCOL" val="True"/>
  <p:tag name="CDT_COLTX_NEW" val="22"/>
  <p:tag name="CDT_TARGETSHAPE_NEW" val="20"/>
  <p:tag name="CDT_DELETE_ONEVENT_NEWPRES" val="False"/>
  <p:tag name="CDT_PROT" val="2"/>
  <p:tag name="CDT_PROT_TOP" val="111,25"/>
  <p:tag name="CDT_PROT_LEFT" val="366,8501"/>
  <p:tag name="CDT_PROT_WIDTH" val="593,6499"/>
  <p:tag name="CDT_PROT_HEIGHT" val="374,25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306,1349"/>
  <p:tag name="CDT_PROT_HEIGHT" val="374,25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21"/>
  <p:tag name="CDT_COLFF_NEW" val="21"/>
  <p:tag name="CDT_EXTCOL" val="True"/>
  <p:tag name="CDT_COLTX_NEW" val="22"/>
  <p:tag name="CDT_DELETE_ONEVENT_NEWPRES" val="False"/>
  <p:tag name="CDT_PROT" val="2"/>
  <p:tag name="CDT_PROT_TOP" val="111,25"/>
  <p:tag name="CDT_PROT_LEFT" val="366,85"/>
  <p:tag name="CDT_PROT_WIDTH" val="593,65"/>
  <p:tag name="CDT_PROT_HEIGHT" val="374,25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646,3749"/>
  <p:tag name="CDT_PROT_HEIGHT" val="374,25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532,9134"/>
  <p:tag name="CDT_PROT_HEIGHT" val="374,25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430,875"/>
  <p:tag name="CDT_PROT_HEIGHT" val="374,25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6:0-0-540-960,5"/>
  <p:tag name="CDT_MASTERSHAPE2" val="14:0-0-540-960,5"/>
  <p:tag name="CDT_MASTERSHAPE3" val="57350:235,2668-26,62496-99,70441-933,8749"/>
  <p:tag name="CDT_MASTERSHAPE4" val="11:0-480,25-0,1250394-0,1250394"/>
  <p:tag name="CDT_MASTERSHAPE5" val="13:0-49,37504-76,20732-136,063"/>
  <p:tag name="CDT_MASTERSHAPE6" val="15:485,5-0-34-960,5"/>
  <p:tag name="CDT_MASTERSHAPE7" val="57351:304-26,62504-30,95134-933,8749"/>
  <p:tag name="CDT_MASTERSHAPE8" val="12:485,5-695,75-34-264,75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1,625"/>
  <p:tag name="CDT_PROT_WIDTH" val="430,875"/>
  <p:tag name="CDT_PROT_HEIGHT" val="374,25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430,875"/>
  <p:tag name="CDT_PROT_HEIGHT" val="374,25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430,875"/>
  <p:tag name="CDT_PROT_HEIGHT" val="374,25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01"/>
  <p:tag name="CDT_PROT_LEFT" val="49,37504"/>
  <p:tag name="CDT_PROT_WIDTH" val="646,3749"/>
  <p:tag name="CDT_PROT_HEIGHT" val="181,375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49,37504"/>
  <p:tag name="CDT_PROT_WIDTH" val="646,3749"/>
  <p:tag name="CDT_PROT_HEIGHT" val="181,5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283,5"/>
  <p:tag name="CDT_PROT_HEIGHT" val="374,25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344,125"/>
  <p:tag name="CDT_PROT_WIDTH" val="283,4646"/>
  <p:tag name="CDT_PROT_HEIGHT" val="374,25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639,0355"/>
  <p:tag name="CDT_PROT_WIDTH" val="283,4646"/>
  <p:tag name="CDT_PROT_HEIGHT" val="374,25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7:0-0-326,75-960,5"/>
  <p:tag name="CDT_MASTERSHAPE2" val="57350:326,7-26,62504-68,50504-933,8749"/>
  <p:tag name="CDT_MASTERSHAPE3" val="57351:295,7487-26,62504-30,95134-933,8749"/>
  <p:tag name="CDT_MASTERSHAPE4" val="6:0-480,25-0,1250394-0,1250394"/>
  <p:tag name="CDT_MASTERSHAPE5" val="8:0-809,1249-63,37504-113,375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01"/>
  <p:tag name="CDT_PROT_LEFT" val="49,37504"/>
  <p:tag name="CDT_PROT_WIDTH" val="430,875"/>
  <p:tag name="CDT_PROT_HEIGHT" val="181,375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1,625"/>
  <p:tag name="CDT_PROT_WIDTH" val="430,875"/>
  <p:tag name="CDT_PROT_HEIGHT" val="181,375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49,37504"/>
  <p:tag name="CDT_PROT_WIDTH" val="430,875"/>
  <p:tag name="CDT_PROT_HEIGHT" val="181,5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491,625"/>
  <p:tag name="CDT_PROT_WIDTH" val="430,875"/>
  <p:tag name="CDT_PROT_HEIGHT" val="181,5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646,3749"/>
  <p:tag name="CDT_PROT_HEIGHT" val="374,25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7:0-0-406,5005-960,5"/>
  <p:tag name="CDT_MASTERSHAPE2" val="57350:337,575-26,62504-68,50504-933,8749"/>
  <p:tag name="CDT_MASTERSHAPE3" val="57351:406,08-26,62504-30,95134-933,8749"/>
  <p:tag name="CDT_MASTERSHAPE4" val="6:0-480,25-0,1250394-0,1250394"/>
  <p:tag name="CDT_MASTERSHAPE5" val="9:0-809,1249-63,37504-113,375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532,9134"/>
  <p:tag name="CDT_PROT_HEIGHT" val="374,25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317,4803"/>
  <p:tag name="CDT_PROT_HEIGHT" val="374,25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378,2697"/>
  <p:tag name="CDT_PROT_WIDTH" val="317,4803"/>
  <p:tag name="CDT_PROT_HEIGHT" val="374,25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204,0945"/>
  <p:tag name="CDT_PROT_HEIGHT" val="374,25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264,7559"/>
  <p:tag name="CDT_PROT_WIDTH" val="215,4941"/>
  <p:tag name="CDT_PROT_HEIGHT" val="374,25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1,625"/>
  <p:tag name="CDT_PROT_WIDTH" val="204,125"/>
  <p:tag name="CDT_PROT_HEIGHT" val="374,25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5:111,25-366,85-374,25-593,65"/>
  <p:tag name="CDT_MASTERSHAPE2" val="13:111,25-366,8501-374,25-593,6499"/>
  <p:tag name="CDT_MASTERSHAPE3" val="2:0-0-99,87504-960,5"/>
  <p:tag name="CDT_MASTERSHAPE4" val="11:111,25-0-374,25-355,51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01"/>
  <p:tag name="CDT_PROT_LEFT" val="49,37504"/>
  <p:tag name="CDT_PROT_WIDTH" val="646,3749"/>
  <p:tag name="CDT_PROT_HEIGHT" val="181,375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49,37504"/>
  <p:tag name="CDT_PROT_WIDTH" val="646,3749"/>
  <p:tag name="CDT_PROT_HEIGHT" val="181,5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01"/>
  <p:tag name="CDT_PROT_LEFT" val="49,37504"/>
  <p:tag name="CDT_PROT_WIDTH" val="317,4803"/>
  <p:tag name="CDT_PROT_HEIGHT" val="181,375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378,2696"/>
  <p:tag name="CDT_PROT_WIDTH" val="317,4803"/>
  <p:tag name="CDT_PROT_HEIGHT" val="181,375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49,37504"/>
  <p:tag name="CDT_PROT_WIDTH" val="317,4803"/>
  <p:tag name="CDT_PROT_HEIGHT" val="181,5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378,2697"/>
  <p:tag name="CDT_PROT_WIDTH" val="317,4803"/>
  <p:tag name="CDT_PROT_HEIGHT" val="181,5"/>
</p:tagLst>
</file>

<file path=ppt/theme/theme1.xml><?xml version="1.0" encoding="utf-8"?>
<a:theme xmlns:a="http://schemas.openxmlformats.org/drawingml/2006/main" name="Siemens 2019">
  <a:themeElements>
    <a:clrScheme name="Siemens">
      <a:dk1>
        <a:srgbClr val="000000"/>
      </a:dk1>
      <a:lt1>
        <a:srgbClr val="FFFFFF"/>
      </a:lt1>
      <a:dk2>
        <a:srgbClr val="000000"/>
      </a:dk2>
      <a:lt2>
        <a:srgbClr val="ADBECB"/>
      </a:lt2>
      <a:accent1>
        <a:srgbClr val="879BAA"/>
      </a:accent1>
      <a:accent2>
        <a:srgbClr val="BECDD7"/>
      </a:accent2>
      <a:accent3>
        <a:srgbClr val="EB780A"/>
      </a:accent3>
      <a:accent4>
        <a:srgbClr val="641946"/>
      </a:accent4>
      <a:accent5>
        <a:srgbClr val="005F87"/>
      </a:accent5>
      <a:accent6>
        <a:srgbClr val="647D2D"/>
      </a:accent6>
      <a:hlink>
        <a:srgbClr val="EB780A"/>
      </a:hlink>
      <a:folHlink>
        <a:srgbClr val="641946"/>
      </a:folHlink>
    </a:clrScheme>
    <a:fontScheme name="Siemen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9525">
              <a:solidFill>
                <a:schemeClr val="tx1"/>
              </a:solidFill>
              <a:miter lim="800000"/>
              <a:headEnd/>
              <a:tailEnd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wrap="square" lIns="108000" tIns="54000" rIns="108000" bIns="54000" numCol="1" spcCol="72000" rtlCol="0" anchor="ctr">
        <a:noAutofit/>
      </a:bodyPr>
      <a:lstStyle>
        <a:defPPr algn="ctr">
          <a:lnSpc>
            <a:spcPct val="110000"/>
          </a:lnSpc>
          <a:spcBef>
            <a:spcPct val="0"/>
          </a:spcBef>
          <a:buFont typeface="Wingdings" charset="0"/>
          <a:buNone/>
          <a:defRPr sz="1800" dirty="0" smtClean="0">
            <a:solidFill>
              <a:schemeClr val="tx1"/>
            </a:solidFill>
            <a:latin typeface="+mn-lt"/>
            <a:ea typeface="Arial Unicode MS" panose="020B0604020202020204" pitchFamily="34" charset="-128"/>
            <a:cs typeface="Arial Unicode MS" panose="020B0604020202020204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tx2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0" tIns="0" rIns="0" bIns="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ヒラギノ角ゴ Pro W3" charset="0"/>
          </a:defRPr>
        </a:defPPr>
      </a:lstStyle>
    </a:lnDef>
    <a:txDef>
      <a:spPr>
        <a:noFill/>
      </a:spPr>
      <a:bodyPr wrap="square" lIns="108000" tIns="54000" rIns="108000" bIns="54000" rtlCol="0">
        <a:spAutoFit/>
      </a:bodyPr>
      <a:lstStyle>
        <a:defPPr algn="l">
          <a:lnSpc>
            <a:spcPct val="110000"/>
          </a:lnSpc>
          <a:spcBef>
            <a:spcPts val="0"/>
          </a:spcBef>
          <a:defRPr sz="1400" dirty="0" smtClean="0">
            <a:solidFill>
              <a:schemeClr val="tx1"/>
            </a:solidFill>
            <a:latin typeface="+mn-lt"/>
            <a:ea typeface="Arial Unicode MS" panose="020B0604020202020204" pitchFamily="34" charset="-128"/>
            <a:cs typeface="Arial Unicode MS" panose="020B0604020202020204" pitchFamily="34" charset="-128"/>
          </a:defRPr>
        </a:defPPr>
      </a:lstStyle>
    </a:txDef>
  </a:objectDefaults>
  <a:extraClrSchemeLst/>
  <a:custClrLst>
    <a:custClr name="Siemens Snow | 255 255 255">
      <a:srgbClr val="FFFFFF"/>
    </a:custClr>
    <a:custClr name="Siemens Accent Yellow dark | 235 120 10">
      <a:srgbClr val="EB780A"/>
    </a:custClr>
    <a:custClr name="Siemens Accent Yellow light | 255 185 0">
      <a:srgbClr val="FFB900"/>
    </a:custClr>
    <a:custClr name="Siemens Stone dark | 60 70 75">
      <a:srgbClr val="3C464B"/>
    </a:custClr>
    <a:custClr name="Siemens Sand dark | 115 100 90">
      <a:srgbClr val="73645A"/>
    </a:custClr>
    <a:custClr name="Siemens Accent Teal dark | 0 100 110">
      <a:srgbClr val="00646E"/>
    </a:custClr>
    <a:custClr name="Siemens Accent Yellow | 125 45 30">
      <a:srgbClr val="7D2D1E"/>
    </a:custClr>
    <a:custClr name="Siemens Accent Red | 65 20 50">
      <a:srgbClr val="411432"/>
    </a:custClr>
    <a:custClr name="Siemens Accent Blue | 0 70 105">
      <a:srgbClr val="004669"/>
    </a:custClr>
    <a:custClr name="Siemens Accent Green | 70 95 25">
      <a:srgbClr val="465F19"/>
    </a:custClr>
    <a:custClr name="Black">
      <a:srgbClr val="000000"/>
    </a:custClr>
    <a:custClr name="Siemens Accent Red dark | 100 25 70">
      <a:srgbClr val="641946"/>
    </a:custClr>
    <a:custClr name="Siemens Accent Red light | 175 35 95">
      <a:srgbClr val="AF235F"/>
    </a:custClr>
    <a:custClr name="Siemens Stone | 120 135 145">
      <a:srgbClr val="788791"/>
    </a:custClr>
    <a:custClr name="Siemens Sand | 155 150 130">
      <a:srgbClr val="9B9682"/>
    </a:custClr>
    <a:custClr name="Siemens Accent Teal | 15 130 135">
      <a:srgbClr val="0F8287"/>
    </a:custClr>
    <a:custClr name="Siemens Accent Yellow | 200 90 30">
      <a:srgbClr val="C85A1E"/>
    </a:custClr>
    <a:custClr name="Siemens Accent Red dark | 100 25 70">
      <a:srgbClr val="641946"/>
    </a:custClr>
    <a:custClr name="Siemens Accent Blue dark | 0 95 135">
      <a:srgbClr val="005F87"/>
    </a:custClr>
    <a:custClr name="Siemens Accent Green dark | 100 125 45">
      <a:srgbClr val="647D2D"/>
    </a:custClr>
    <a:custClr name="Siemens Stone light | 135 155 170">
      <a:srgbClr val="879BAA"/>
    </a:custClr>
    <a:custClr name="Siemens Accent Blue dark | 0 95 135">
      <a:srgbClr val="005F87"/>
    </a:custClr>
    <a:custClr name="Siemens Accent Blue light | 80 190 215">
      <a:srgbClr val="50BED7"/>
    </a:custClr>
    <a:custClr name="Siemens Stone | 155 175 190">
      <a:srgbClr val="9BAFBE"/>
    </a:custClr>
    <a:custClr name="Siemens Sand | 185 185 165">
      <a:srgbClr val="B9B9A5"/>
    </a:custClr>
    <a:custClr name="Siemens Accent Teal | 50 160 160">
      <a:srgbClr val="32A0A0"/>
    </a:custClr>
    <a:custClr name="Siemens Accent Yellow dark | 235 120 10">
      <a:srgbClr val="EB780A"/>
    </a:custClr>
    <a:custClr name="Siemens Accent Red | 135 30 80">
      <a:srgbClr val="871E50"/>
    </a:custClr>
    <a:custClr name="Siemens Accent Blue | 35 135 170">
      <a:srgbClr val="2387AA"/>
    </a:custClr>
    <a:custClr name="Siemens Accent Green | 135 150 40">
      <a:srgbClr val="879628"/>
    </a:custClr>
    <a:custClr name="Siemens Stone light 35% | 190 205 215">
      <a:srgbClr val="BECDD7"/>
    </a:custClr>
    <a:custClr name="Siemens Accent Green dark | 100 125 45">
      <a:srgbClr val="647D2D"/>
    </a:custClr>
    <a:custClr name="Siemens Accent Green light | 170 180 20">
      <a:srgbClr val="AAB414"/>
    </a:custClr>
    <a:custClr name="Siemens Stone light 35% | 190 205 215">
      <a:srgbClr val="BECDD7"/>
    </a:custClr>
    <a:custClr name="Siemens Sand light 35% | 215 215 205">
      <a:srgbClr val="D7D7CD"/>
    </a:custClr>
    <a:custClr name="Siemens Accent Teal | 75 185 185">
      <a:srgbClr val="4BB9B9"/>
    </a:custClr>
    <a:custClr name="Siemens Accent Yellow light | 255 185 0">
      <a:srgbClr val="FFB900"/>
    </a:custClr>
    <a:custClr name="Siemens Accent Red light | 175 35 95">
      <a:srgbClr val="AF235F"/>
    </a:custClr>
    <a:custClr name="Siemens Accent Blue | 65 170 200">
      <a:srgbClr val="41AAC8"/>
    </a:custClr>
    <a:custClr name="Siemens Accent Green light | 170 180 20">
      <a:srgbClr val="AAB414"/>
    </a:custClr>
    <a:custClr name="Siemens Sand light 35% | 215 215 205">
      <a:srgbClr val="D7D7CD"/>
    </a:custClr>
    <a:custClr name="Siemens Accent Teal dark | 0 100 110">
      <a:srgbClr val="00646E"/>
    </a:custClr>
    <a:custClr name="Siemens Accent Teal light | 65 170 170">
      <a:srgbClr val="41AAAA"/>
    </a:custClr>
    <a:custClr name="Siemens Stone | 205 217 225">
      <a:srgbClr val="CDD9E1"/>
    </a:custClr>
    <a:custClr name="Siemens Sand | 225 225 215">
      <a:srgbClr val="E1E1D7"/>
    </a:custClr>
    <a:custClr name="Siemens Accent Teal | 165 225 225">
      <a:srgbClr val="A5E1E1"/>
    </a:custClr>
    <a:custClr name="Siemens Accent Yellow | 255 225 120">
      <a:srgbClr val="FFE178"/>
    </a:custClr>
    <a:custClr name="Siemens Accent Red | 215 105 140">
      <a:srgbClr val="D7698C"/>
    </a:custClr>
    <a:custClr name="Siemens Accent Blue | 125 210 230">
      <a:srgbClr val="7DD2E6"/>
    </a:custClr>
    <a:custClr name="Siemens Accent Green | 210 215 65">
      <a:srgbClr val="D2D741"/>
    </a:custClr>
  </a:custClrLst>
  <a:extLst>
    <a:ext uri="{05A4C25C-085E-4340-85A3-A5531E510DB2}">
      <thm15:themeFamily xmlns:thm15="http://schemas.microsoft.com/office/thememl/2012/main" name="Bussysteme.pptx" id="{2A412538-6E5C-40A3-B2B2-ABD40C66B63B}" vid="{B618648E-1ABD-4C0C-843D-DFF718BA5317}"/>
    </a:ext>
  </a:extLst>
</a:theme>
</file>

<file path=ppt/theme/theme2.xml><?xml version="1.0" encoding="utf-8"?>
<a:theme xmlns:a="http://schemas.openxmlformats.org/drawingml/2006/main" name="Benutzerdefiniertes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Siemens 2019">
  <a:themeElements>
    <a:clrScheme name="Siemens">
      <a:dk1>
        <a:srgbClr val="000000"/>
      </a:dk1>
      <a:lt1>
        <a:srgbClr val="FFFFFF"/>
      </a:lt1>
      <a:dk2>
        <a:srgbClr val="000000"/>
      </a:dk2>
      <a:lt2>
        <a:srgbClr val="ADBECB"/>
      </a:lt2>
      <a:accent1>
        <a:srgbClr val="879BAA"/>
      </a:accent1>
      <a:accent2>
        <a:srgbClr val="BECDD7"/>
      </a:accent2>
      <a:accent3>
        <a:srgbClr val="EB780A"/>
      </a:accent3>
      <a:accent4>
        <a:srgbClr val="641946"/>
      </a:accent4>
      <a:accent5>
        <a:srgbClr val="005F87"/>
      </a:accent5>
      <a:accent6>
        <a:srgbClr val="647D2D"/>
      </a:accent6>
      <a:hlink>
        <a:srgbClr val="EB780A"/>
      </a:hlink>
      <a:folHlink>
        <a:srgbClr val="641946"/>
      </a:folHlink>
    </a:clrScheme>
    <a:fontScheme name="Siemen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9525">
              <a:solidFill>
                <a:schemeClr val="tx1"/>
              </a:solidFill>
              <a:miter lim="800000"/>
              <a:headEnd/>
              <a:tailEnd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wrap="square" lIns="108000" tIns="54000" rIns="108000" bIns="54000" numCol="1" spcCol="72000" rtlCol="0" anchor="ctr">
        <a:noAutofit/>
      </a:bodyPr>
      <a:lstStyle>
        <a:defPPr algn="ctr">
          <a:lnSpc>
            <a:spcPct val="110000"/>
          </a:lnSpc>
          <a:spcBef>
            <a:spcPct val="0"/>
          </a:spcBef>
          <a:buFont typeface="Wingdings" charset="0"/>
          <a:buNone/>
          <a:defRPr sz="1800" dirty="0" smtClean="0">
            <a:solidFill>
              <a:schemeClr val="tx1"/>
            </a:solidFill>
            <a:latin typeface="+mn-lt"/>
            <a:ea typeface="Arial Unicode MS" panose="020B0604020202020204" pitchFamily="34" charset="-128"/>
            <a:cs typeface="Arial Unicode MS" panose="020B0604020202020204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tx2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0" tIns="0" rIns="0" bIns="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ヒラギノ角ゴ Pro W3" charset="0"/>
          </a:defRPr>
        </a:defPPr>
      </a:lstStyle>
    </a:lnDef>
    <a:txDef>
      <a:spPr>
        <a:noFill/>
      </a:spPr>
      <a:bodyPr wrap="square" lIns="108000" tIns="54000" rIns="108000" bIns="54000" rtlCol="0">
        <a:spAutoFit/>
      </a:bodyPr>
      <a:lstStyle>
        <a:defPPr algn="l">
          <a:lnSpc>
            <a:spcPct val="110000"/>
          </a:lnSpc>
          <a:spcBef>
            <a:spcPts val="0"/>
          </a:spcBef>
          <a:defRPr sz="1400" dirty="0" smtClean="0">
            <a:solidFill>
              <a:schemeClr val="tx1"/>
            </a:solidFill>
            <a:latin typeface="+mn-lt"/>
            <a:ea typeface="Arial Unicode MS" panose="020B0604020202020204" pitchFamily="34" charset="-128"/>
            <a:cs typeface="Arial Unicode MS" panose="020B0604020202020204" pitchFamily="34" charset="-128"/>
          </a:defRPr>
        </a:defPPr>
      </a:lstStyle>
    </a:txDef>
  </a:objectDefaults>
  <a:extraClrSchemeLst/>
  <a:custClrLst>
    <a:custClr name="Siemens Snow | 255 255 255">
      <a:srgbClr val="FFFFFF"/>
    </a:custClr>
    <a:custClr name="Siemens Accent Yellow dark | 235 120 10">
      <a:srgbClr val="EB780A"/>
    </a:custClr>
    <a:custClr name="Siemens Accent Yellow light | 255 185 0">
      <a:srgbClr val="FFB900"/>
    </a:custClr>
    <a:custClr name="Siemens Stone dark | 60 70 75">
      <a:srgbClr val="3C464B"/>
    </a:custClr>
    <a:custClr name="Siemens Sand dark | 115 100 90">
      <a:srgbClr val="73645A"/>
    </a:custClr>
    <a:custClr name="Siemens Accent Teal dark | 0 100 110">
      <a:srgbClr val="00646E"/>
    </a:custClr>
    <a:custClr name="Siemens Accent Yellow | 125 45 30">
      <a:srgbClr val="7D2D1E"/>
    </a:custClr>
    <a:custClr name="Siemens Accent Red | 65 20 50">
      <a:srgbClr val="411432"/>
    </a:custClr>
    <a:custClr name="Siemens Accent Blue | 0 70 105">
      <a:srgbClr val="004669"/>
    </a:custClr>
    <a:custClr name="Siemens Accent Green | 70 95 25">
      <a:srgbClr val="465F19"/>
    </a:custClr>
    <a:custClr name="Black">
      <a:srgbClr val="000000"/>
    </a:custClr>
    <a:custClr name="Siemens Accent Red dark | 100 25 70">
      <a:srgbClr val="641946"/>
    </a:custClr>
    <a:custClr name="Siemens Accent Red light | 175 35 95">
      <a:srgbClr val="AF235F"/>
    </a:custClr>
    <a:custClr name="Siemens Stone | 120 135 145">
      <a:srgbClr val="788791"/>
    </a:custClr>
    <a:custClr name="Siemens Sand | 155 150 130">
      <a:srgbClr val="9B9682"/>
    </a:custClr>
    <a:custClr name="Siemens Accent Teal | 15 130 135">
      <a:srgbClr val="0F8287"/>
    </a:custClr>
    <a:custClr name="Siemens Accent Yellow | 200 90 30">
      <a:srgbClr val="C85A1E"/>
    </a:custClr>
    <a:custClr name="Siemens Accent Red dark | 100 25 70">
      <a:srgbClr val="641946"/>
    </a:custClr>
    <a:custClr name="Siemens Accent Blue dark | 0 95 135">
      <a:srgbClr val="005F87"/>
    </a:custClr>
    <a:custClr name="Siemens Accent Green dark | 100 125 45">
      <a:srgbClr val="647D2D"/>
    </a:custClr>
    <a:custClr name="Siemens Stone light | 135 155 170">
      <a:srgbClr val="879BAA"/>
    </a:custClr>
    <a:custClr name="Siemens Accent Blue dark | 0 95 135">
      <a:srgbClr val="005F87"/>
    </a:custClr>
    <a:custClr name="Siemens Accent Blue light | 80 190 215">
      <a:srgbClr val="50BED7"/>
    </a:custClr>
    <a:custClr name="Siemens Stone | 155 175 190">
      <a:srgbClr val="9BAFBE"/>
    </a:custClr>
    <a:custClr name="Siemens Sand | 185 185 165">
      <a:srgbClr val="B9B9A5"/>
    </a:custClr>
    <a:custClr name="Siemens Accent Teal | 50 160 160">
      <a:srgbClr val="32A0A0"/>
    </a:custClr>
    <a:custClr name="Siemens Accent Yellow dark | 235 120 10">
      <a:srgbClr val="EB780A"/>
    </a:custClr>
    <a:custClr name="Siemens Accent Red | 135 30 80">
      <a:srgbClr val="871E50"/>
    </a:custClr>
    <a:custClr name="Siemens Accent Blue | 35 135 170">
      <a:srgbClr val="2387AA"/>
    </a:custClr>
    <a:custClr name="Siemens Accent Green | 135 150 40">
      <a:srgbClr val="879628"/>
    </a:custClr>
    <a:custClr name="Siemens Stone light 35% | 190 205 215">
      <a:srgbClr val="BECDD7"/>
    </a:custClr>
    <a:custClr name="Siemens Accent Green dark | 100 125 45">
      <a:srgbClr val="647D2D"/>
    </a:custClr>
    <a:custClr name="Siemens Accent Green light | 170 180 20">
      <a:srgbClr val="AAB414"/>
    </a:custClr>
    <a:custClr name="Siemens Stone light 35% | 190 205 215">
      <a:srgbClr val="BECDD7"/>
    </a:custClr>
    <a:custClr name="Siemens Sand light 35% | 215 215 205">
      <a:srgbClr val="D7D7CD"/>
    </a:custClr>
    <a:custClr name="Siemens Accent Teal | 75 185 185">
      <a:srgbClr val="4BB9B9"/>
    </a:custClr>
    <a:custClr name="Siemens Accent Yellow light | 255 185 0">
      <a:srgbClr val="FFB900"/>
    </a:custClr>
    <a:custClr name="Siemens Accent Red light | 175 35 95">
      <a:srgbClr val="AF235F"/>
    </a:custClr>
    <a:custClr name="Siemens Accent Blue | 65 170 200">
      <a:srgbClr val="41AAC8"/>
    </a:custClr>
    <a:custClr name="Siemens Accent Green light | 170 180 20">
      <a:srgbClr val="AAB414"/>
    </a:custClr>
    <a:custClr name="Siemens Sand light 35% | 215 215 205">
      <a:srgbClr val="D7D7CD"/>
    </a:custClr>
    <a:custClr name="Siemens Accent Teal dark | 0 100 110">
      <a:srgbClr val="00646E"/>
    </a:custClr>
    <a:custClr name="Siemens Accent Teal light | 65 170 170">
      <a:srgbClr val="41AAAA"/>
    </a:custClr>
    <a:custClr name="Siemens Stone | 205 217 225">
      <a:srgbClr val="CDD9E1"/>
    </a:custClr>
    <a:custClr name="Siemens Sand | 225 225 215">
      <a:srgbClr val="E1E1D7"/>
    </a:custClr>
    <a:custClr name="Siemens Accent Teal | 165 225 225">
      <a:srgbClr val="A5E1E1"/>
    </a:custClr>
    <a:custClr name="Siemens Accent Yellow | 255 225 120">
      <a:srgbClr val="FFE178"/>
    </a:custClr>
    <a:custClr name="Siemens Accent Red | 215 105 140">
      <a:srgbClr val="D7698C"/>
    </a:custClr>
    <a:custClr name="Siemens Accent Blue | 125 210 230">
      <a:srgbClr val="7DD2E6"/>
    </a:custClr>
    <a:custClr name="Siemens Accent Green | 210 215 65">
      <a:srgbClr val="D2D741"/>
    </a:custClr>
  </a:custClrLst>
  <a:extLst>
    <a:ext uri="{05A4C25C-085E-4340-85A3-A5531E510DB2}">
      <thm15:themeFamily xmlns:thm15="http://schemas.microsoft.com/office/thememl/2012/main" name="sie-ppt-O365-kollektion-16x9-deu-v2-1.pptx" id="{E7544885-75C6-425B-A681-7C25175E315F}" vid="{B1F8FAC1-2381-42ED-8CF0-297BED015934}"/>
    </a:ext>
  </a:extLst>
</a:theme>
</file>

<file path=ppt/theme/theme4.xml><?xml version="1.0" encoding="utf-8"?>
<a:theme xmlns:a="http://schemas.openxmlformats.org/drawingml/2006/main" name="2_Siemens 2019">
  <a:themeElements>
    <a:clrScheme name="Siemens">
      <a:dk1>
        <a:srgbClr val="000000"/>
      </a:dk1>
      <a:lt1>
        <a:srgbClr val="FFFFFF"/>
      </a:lt1>
      <a:dk2>
        <a:srgbClr val="000000"/>
      </a:dk2>
      <a:lt2>
        <a:srgbClr val="ADBECB"/>
      </a:lt2>
      <a:accent1>
        <a:srgbClr val="879BAA"/>
      </a:accent1>
      <a:accent2>
        <a:srgbClr val="BECDD7"/>
      </a:accent2>
      <a:accent3>
        <a:srgbClr val="EB780A"/>
      </a:accent3>
      <a:accent4>
        <a:srgbClr val="641946"/>
      </a:accent4>
      <a:accent5>
        <a:srgbClr val="005F87"/>
      </a:accent5>
      <a:accent6>
        <a:srgbClr val="647D2D"/>
      </a:accent6>
      <a:hlink>
        <a:srgbClr val="EB780A"/>
      </a:hlink>
      <a:folHlink>
        <a:srgbClr val="641946"/>
      </a:folHlink>
    </a:clrScheme>
    <a:fontScheme name="Siemens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9525">
              <a:solidFill>
                <a:schemeClr val="tx1"/>
              </a:solidFill>
              <a:miter lim="800000"/>
              <a:headEnd/>
              <a:tailEnd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wrap="square" lIns="108000" tIns="54000" rIns="108000" bIns="54000" numCol="1" spcCol="72000" rtlCol="0" anchor="ctr">
        <a:noAutofit/>
      </a:bodyPr>
      <a:lstStyle>
        <a:defPPr algn="ctr">
          <a:lnSpc>
            <a:spcPct val="110000"/>
          </a:lnSpc>
          <a:spcBef>
            <a:spcPct val="0"/>
          </a:spcBef>
          <a:buFont typeface="Wingdings" charset="0"/>
          <a:buNone/>
          <a:defRPr sz="1800" dirty="0" smtClean="0">
            <a:solidFill>
              <a:schemeClr val="tx1"/>
            </a:solidFill>
            <a:latin typeface="+mn-lt"/>
            <a:ea typeface="Arial Unicode MS" panose="020B0604020202020204" pitchFamily="34" charset="-128"/>
            <a:cs typeface="Arial Unicode MS" panose="020B0604020202020204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tx2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0" tIns="0" rIns="0" bIns="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ヒラギノ角ゴ Pro W3" charset="0"/>
          </a:defRPr>
        </a:defPPr>
      </a:lstStyle>
    </a:lnDef>
    <a:txDef>
      <a:spPr>
        <a:noFill/>
      </a:spPr>
      <a:bodyPr wrap="square" lIns="108000" tIns="54000" rIns="108000" bIns="54000" rtlCol="0">
        <a:spAutoFit/>
      </a:bodyPr>
      <a:lstStyle>
        <a:defPPr algn="l">
          <a:lnSpc>
            <a:spcPct val="110000"/>
          </a:lnSpc>
          <a:spcBef>
            <a:spcPts val="0"/>
          </a:spcBef>
          <a:defRPr sz="1400" dirty="0" smtClean="0">
            <a:solidFill>
              <a:schemeClr val="tx1"/>
            </a:solidFill>
            <a:latin typeface="+mn-lt"/>
            <a:ea typeface="Arial Unicode MS" panose="020B0604020202020204" pitchFamily="34" charset="-128"/>
            <a:cs typeface="Arial Unicode MS" panose="020B0604020202020204" pitchFamily="34" charset="-128"/>
          </a:defRPr>
        </a:defPPr>
      </a:lstStyle>
    </a:txDef>
  </a:objectDefaults>
  <a:extraClrSchemeLst/>
  <a:custClrLst>
    <a:custClr name="Siemens Snow | 255 255 255">
      <a:srgbClr val="FFFFFF"/>
    </a:custClr>
    <a:custClr name="Siemens Accent Yellow dark | 235 120 10">
      <a:srgbClr val="EB780A"/>
    </a:custClr>
    <a:custClr name="Siemens Accent Yellow light | 255 185 0">
      <a:srgbClr val="FFB900"/>
    </a:custClr>
    <a:custClr name="Siemens Stone dark | 60 70 75">
      <a:srgbClr val="3C464B"/>
    </a:custClr>
    <a:custClr name="Siemens Sand dark | 115 100 90">
      <a:srgbClr val="73645A"/>
    </a:custClr>
    <a:custClr name="Siemens Accent Teal dark | 0 100 110">
      <a:srgbClr val="00646E"/>
    </a:custClr>
    <a:custClr name="Siemens Accent Yellow | 125 45 30">
      <a:srgbClr val="7D2D1E"/>
    </a:custClr>
    <a:custClr name="Siemens Accent Red | 65 20 50">
      <a:srgbClr val="411432"/>
    </a:custClr>
    <a:custClr name="Siemens Accent Blue | 0 70 105">
      <a:srgbClr val="004669"/>
    </a:custClr>
    <a:custClr name="Siemens Accent Green | 70 95 25">
      <a:srgbClr val="465F19"/>
    </a:custClr>
    <a:custClr name="Black">
      <a:srgbClr val="000000"/>
    </a:custClr>
    <a:custClr name="Siemens Accent Red dark | 100 25 70">
      <a:srgbClr val="641946"/>
    </a:custClr>
    <a:custClr name="Siemens Accent Red light | 175 35 95">
      <a:srgbClr val="AF235F"/>
    </a:custClr>
    <a:custClr name="Siemens Stone | 120 135 145">
      <a:srgbClr val="788791"/>
    </a:custClr>
    <a:custClr name="Siemens Sand | 155 150 130">
      <a:srgbClr val="9B9682"/>
    </a:custClr>
    <a:custClr name="Siemens Accent Teal | 15 130 135">
      <a:srgbClr val="0F8287"/>
    </a:custClr>
    <a:custClr name="Siemens Accent Yellow | 200 90 30">
      <a:srgbClr val="C85A1E"/>
    </a:custClr>
    <a:custClr name="Siemens Accent Red dark | 100 25 70">
      <a:srgbClr val="641946"/>
    </a:custClr>
    <a:custClr name="Siemens Accent Blue dark | 0 95 135">
      <a:srgbClr val="005F87"/>
    </a:custClr>
    <a:custClr name="Siemens Accent Green dark | 100 125 45">
      <a:srgbClr val="647D2D"/>
    </a:custClr>
    <a:custClr name="Siemens Stone light | 135 155 170">
      <a:srgbClr val="879BAA"/>
    </a:custClr>
    <a:custClr name="Siemens Accent Blue dark | 0 95 135">
      <a:srgbClr val="005F87"/>
    </a:custClr>
    <a:custClr name="Siemens Accent Blue light | 80 190 215">
      <a:srgbClr val="50BED7"/>
    </a:custClr>
    <a:custClr name="Siemens Stone | 155 175 190">
      <a:srgbClr val="9BAFBE"/>
    </a:custClr>
    <a:custClr name="Siemens Sand | 185 185 165">
      <a:srgbClr val="B9B9A5"/>
    </a:custClr>
    <a:custClr name="Siemens Accent Teal | 50 160 160">
      <a:srgbClr val="32A0A0"/>
    </a:custClr>
    <a:custClr name="Siemens Accent Yellow dark | 235 120 10">
      <a:srgbClr val="EB780A"/>
    </a:custClr>
    <a:custClr name="Siemens Accent Red | 135 30 80">
      <a:srgbClr val="871E50"/>
    </a:custClr>
    <a:custClr name="Siemens Accent Blue | 35 135 170">
      <a:srgbClr val="2387AA"/>
    </a:custClr>
    <a:custClr name="Siemens Accent Green | 135 150 40">
      <a:srgbClr val="879628"/>
    </a:custClr>
    <a:custClr name="Siemens Stone light 35% | 190 205 215">
      <a:srgbClr val="BECDD7"/>
    </a:custClr>
    <a:custClr name="Siemens Accent Green dark | 100 125 45">
      <a:srgbClr val="647D2D"/>
    </a:custClr>
    <a:custClr name="Siemens Accent Green light | 170 180 20">
      <a:srgbClr val="AAB414"/>
    </a:custClr>
    <a:custClr name="Siemens Stone light 35% | 190 205 215">
      <a:srgbClr val="BECDD7"/>
    </a:custClr>
    <a:custClr name="Siemens Sand light 35% | 215 215 205">
      <a:srgbClr val="D7D7CD"/>
    </a:custClr>
    <a:custClr name="Siemens Accent Teal | 75 185 185">
      <a:srgbClr val="4BB9B9"/>
    </a:custClr>
    <a:custClr name="Siemens Accent Yellow light | 255 185 0">
      <a:srgbClr val="FFB900"/>
    </a:custClr>
    <a:custClr name="Siemens Accent Red light | 175 35 95">
      <a:srgbClr val="AF235F"/>
    </a:custClr>
    <a:custClr name="Siemens Accent Blue | 65 170 200">
      <a:srgbClr val="41AAC8"/>
    </a:custClr>
    <a:custClr name="Siemens Accent Green light | 170 180 20">
      <a:srgbClr val="AAB414"/>
    </a:custClr>
    <a:custClr name="Siemens Sand light 35% | 215 215 205">
      <a:srgbClr val="D7D7CD"/>
    </a:custClr>
    <a:custClr name="Siemens Accent Teal dark | 0 100 110">
      <a:srgbClr val="00646E"/>
    </a:custClr>
    <a:custClr name="Siemens Accent Teal light | 65 170 170">
      <a:srgbClr val="41AAAA"/>
    </a:custClr>
    <a:custClr name="Siemens Stone | 205 217 225">
      <a:srgbClr val="CDD9E1"/>
    </a:custClr>
    <a:custClr name="Siemens Sand | 225 225 215">
      <a:srgbClr val="E1E1D7"/>
    </a:custClr>
    <a:custClr name="Siemens Accent Teal | 165 225 225">
      <a:srgbClr val="A5E1E1"/>
    </a:custClr>
    <a:custClr name="Siemens Accent Yellow | 255 225 120">
      <a:srgbClr val="FFE178"/>
    </a:custClr>
    <a:custClr name="Siemens Accent Red | 215 105 140">
      <a:srgbClr val="D7698C"/>
    </a:custClr>
    <a:custClr name="Siemens Accent Blue | 125 210 230">
      <a:srgbClr val="7DD2E6"/>
    </a:custClr>
    <a:custClr name="Siemens Accent Green | 210 215 65">
      <a:srgbClr val="D2D741"/>
    </a:custClr>
  </a:custClrLst>
  <a:extLst>
    <a:ext uri="{05A4C25C-085E-4340-85A3-A5531E510DB2}">
      <thm15:themeFamily xmlns:thm15="http://schemas.microsoft.com/office/thememl/2012/main" name="Präsentation6" id="{A6A92644-5BD9-412C-9F4F-A572F3C04F46}" vid="{1B46B9EA-EFE2-40EA-9605-A32DB7BDDDA6}"/>
    </a:ext>
  </a:extLst>
</a:theme>
</file>

<file path=ppt/theme/theme5.xml><?xml version="1.0" encoding="utf-8"?>
<a:theme xmlns:a="http://schemas.openxmlformats.org/drawingml/2006/main" name="3_Siemens 2019">
  <a:themeElements>
    <a:clrScheme name="Siemens">
      <a:dk1>
        <a:srgbClr val="000000"/>
      </a:dk1>
      <a:lt1>
        <a:srgbClr val="FFFFFF"/>
      </a:lt1>
      <a:dk2>
        <a:srgbClr val="000000"/>
      </a:dk2>
      <a:lt2>
        <a:srgbClr val="ADBECB"/>
      </a:lt2>
      <a:accent1>
        <a:srgbClr val="879BAA"/>
      </a:accent1>
      <a:accent2>
        <a:srgbClr val="BECDD7"/>
      </a:accent2>
      <a:accent3>
        <a:srgbClr val="EB780A"/>
      </a:accent3>
      <a:accent4>
        <a:srgbClr val="641946"/>
      </a:accent4>
      <a:accent5>
        <a:srgbClr val="005F87"/>
      </a:accent5>
      <a:accent6>
        <a:srgbClr val="647D2D"/>
      </a:accent6>
      <a:hlink>
        <a:srgbClr val="EB780A"/>
      </a:hlink>
      <a:folHlink>
        <a:srgbClr val="641946"/>
      </a:folHlink>
    </a:clrScheme>
    <a:fontScheme name="Siemen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9525">
              <a:solidFill>
                <a:schemeClr val="tx1"/>
              </a:solidFill>
              <a:miter lim="800000"/>
              <a:headEnd/>
              <a:tailEnd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wrap="square" lIns="108000" tIns="54000" rIns="108000" bIns="54000" numCol="1" spcCol="72000" rtlCol="0" anchor="ctr">
        <a:noAutofit/>
      </a:bodyPr>
      <a:lstStyle>
        <a:defPPr algn="ctr">
          <a:lnSpc>
            <a:spcPct val="110000"/>
          </a:lnSpc>
          <a:spcBef>
            <a:spcPct val="0"/>
          </a:spcBef>
          <a:buFont typeface="Wingdings" charset="0"/>
          <a:buNone/>
          <a:defRPr sz="1800" dirty="0" smtClean="0">
            <a:solidFill>
              <a:schemeClr val="tx1"/>
            </a:solidFill>
            <a:latin typeface="+mn-lt"/>
            <a:ea typeface="Arial Unicode MS" panose="020B0604020202020204" pitchFamily="34" charset="-128"/>
            <a:cs typeface="Arial Unicode MS" panose="020B0604020202020204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tx2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0" tIns="0" rIns="0" bIns="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ヒラギノ角ゴ Pro W3" charset="0"/>
          </a:defRPr>
        </a:defPPr>
      </a:lstStyle>
    </a:lnDef>
    <a:txDef>
      <a:spPr>
        <a:noFill/>
      </a:spPr>
      <a:bodyPr wrap="square" lIns="108000" tIns="54000" rIns="108000" bIns="54000" rtlCol="0">
        <a:spAutoFit/>
      </a:bodyPr>
      <a:lstStyle>
        <a:defPPr algn="l">
          <a:lnSpc>
            <a:spcPct val="110000"/>
          </a:lnSpc>
          <a:spcBef>
            <a:spcPts val="0"/>
          </a:spcBef>
          <a:defRPr sz="1400" dirty="0" smtClean="0">
            <a:solidFill>
              <a:schemeClr val="tx1"/>
            </a:solidFill>
            <a:latin typeface="+mn-lt"/>
            <a:ea typeface="Arial Unicode MS" panose="020B0604020202020204" pitchFamily="34" charset="-128"/>
            <a:cs typeface="Arial Unicode MS" panose="020B0604020202020204" pitchFamily="34" charset="-128"/>
          </a:defRPr>
        </a:defPPr>
      </a:lstStyle>
    </a:txDef>
  </a:objectDefaults>
  <a:extraClrSchemeLst/>
  <a:custClrLst>
    <a:custClr name="Siemens Snow | 255 255 255">
      <a:srgbClr val="FFFFFF"/>
    </a:custClr>
    <a:custClr name="Siemens Accent Yellow dark | 235 120 10">
      <a:srgbClr val="EB780A"/>
    </a:custClr>
    <a:custClr name="Siemens Accent Yellow light | 255 185 0">
      <a:srgbClr val="FFB900"/>
    </a:custClr>
    <a:custClr name="Siemens Stone dark | 60 70 75">
      <a:srgbClr val="3C464B"/>
    </a:custClr>
    <a:custClr name="Siemens Sand dark | 115 100 90">
      <a:srgbClr val="73645A"/>
    </a:custClr>
    <a:custClr name="Siemens Accent Teal dark | 0 100 110">
      <a:srgbClr val="00646E"/>
    </a:custClr>
    <a:custClr name="Siemens Accent Yellow | 125 45 30">
      <a:srgbClr val="7D2D1E"/>
    </a:custClr>
    <a:custClr name="Siemens Accent Red | 65 20 50">
      <a:srgbClr val="411432"/>
    </a:custClr>
    <a:custClr name="Siemens Accent Blue | 0 70 105">
      <a:srgbClr val="004669"/>
    </a:custClr>
    <a:custClr name="Siemens Accent Green | 70 95 25">
      <a:srgbClr val="465F19"/>
    </a:custClr>
    <a:custClr name="Black">
      <a:srgbClr val="000000"/>
    </a:custClr>
    <a:custClr name="Siemens Accent Red dark | 100 25 70">
      <a:srgbClr val="641946"/>
    </a:custClr>
    <a:custClr name="Siemens Accent Red light | 175 35 95">
      <a:srgbClr val="AF235F"/>
    </a:custClr>
    <a:custClr name="Siemens Stone | 120 135 145">
      <a:srgbClr val="788791"/>
    </a:custClr>
    <a:custClr name="Siemens Sand | 155 150 130">
      <a:srgbClr val="9B9682"/>
    </a:custClr>
    <a:custClr name="Siemens Accent Teal | 15 130 135">
      <a:srgbClr val="0F8287"/>
    </a:custClr>
    <a:custClr name="Siemens Accent Yellow | 200 90 30">
      <a:srgbClr val="C85A1E"/>
    </a:custClr>
    <a:custClr name="Siemens Accent Red dark | 100 25 70">
      <a:srgbClr val="641946"/>
    </a:custClr>
    <a:custClr name="Siemens Accent Blue dark | 0 95 135">
      <a:srgbClr val="005F87"/>
    </a:custClr>
    <a:custClr name="Siemens Accent Green dark | 100 125 45">
      <a:srgbClr val="647D2D"/>
    </a:custClr>
    <a:custClr name="Siemens Stone light | 135 155 170">
      <a:srgbClr val="879BAA"/>
    </a:custClr>
    <a:custClr name="Siemens Accent Blue dark | 0 95 135">
      <a:srgbClr val="005F87"/>
    </a:custClr>
    <a:custClr name="Siemens Accent Blue light | 80 190 215">
      <a:srgbClr val="50BED7"/>
    </a:custClr>
    <a:custClr name="Siemens Stone | 155 175 190">
      <a:srgbClr val="9BAFBE"/>
    </a:custClr>
    <a:custClr name="Siemens Sand | 185 185 165">
      <a:srgbClr val="B9B9A5"/>
    </a:custClr>
    <a:custClr name="Siemens Accent Teal | 50 160 160">
      <a:srgbClr val="32A0A0"/>
    </a:custClr>
    <a:custClr name="Siemens Accent Yellow dark | 235 120 10">
      <a:srgbClr val="EB780A"/>
    </a:custClr>
    <a:custClr name="Siemens Accent Red | 135 30 80">
      <a:srgbClr val="871E50"/>
    </a:custClr>
    <a:custClr name="Siemens Accent Blue | 35 135 170">
      <a:srgbClr val="2387AA"/>
    </a:custClr>
    <a:custClr name="Siemens Accent Green | 135 150 40">
      <a:srgbClr val="879628"/>
    </a:custClr>
    <a:custClr name="Siemens Stone light 35% | 190 205 215">
      <a:srgbClr val="BECDD7"/>
    </a:custClr>
    <a:custClr name="Siemens Accent Green dark | 100 125 45">
      <a:srgbClr val="647D2D"/>
    </a:custClr>
    <a:custClr name="Siemens Accent Green light | 170 180 20">
      <a:srgbClr val="AAB414"/>
    </a:custClr>
    <a:custClr name="Siemens Stone light 35% | 190 205 215">
      <a:srgbClr val="BECDD7"/>
    </a:custClr>
    <a:custClr name="Siemens Sand light 35% | 215 215 205">
      <a:srgbClr val="D7D7CD"/>
    </a:custClr>
    <a:custClr name="Siemens Accent Teal | 75 185 185">
      <a:srgbClr val="4BB9B9"/>
    </a:custClr>
    <a:custClr name="Siemens Accent Yellow light | 255 185 0">
      <a:srgbClr val="FFB900"/>
    </a:custClr>
    <a:custClr name="Siemens Accent Red light | 175 35 95">
      <a:srgbClr val="AF235F"/>
    </a:custClr>
    <a:custClr name="Siemens Accent Blue | 65 170 200">
      <a:srgbClr val="41AAC8"/>
    </a:custClr>
    <a:custClr name="Siemens Accent Green light | 170 180 20">
      <a:srgbClr val="AAB414"/>
    </a:custClr>
    <a:custClr name="Siemens Sand light 35% | 215 215 205">
      <a:srgbClr val="D7D7CD"/>
    </a:custClr>
    <a:custClr name="Siemens Accent Teal dark | 0 100 110">
      <a:srgbClr val="00646E"/>
    </a:custClr>
    <a:custClr name="Siemens Accent Teal light | 65 170 170">
      <a:srgbClr val="41AAAA"/>
    </a:custClr>
    <a:custClr name="Siemens Stone | 205 217 225">
      <a:srgbClr val="CDD9E1"/>
    </a:custClr>
    <a:custClr name="Siemens Sand | 225 225 215">
      <a:srgbClr val="E1E1D7"/>
    </a:custClr>
    <a:custClr name="Siemens Accent Teal | 165 225 225">
      <a:srgbClr val="A5E1E1"/>
    </a:custClr>
    <a:custClr name="Siemens Accent Yellow | 255 225 120">
      <a:srgbClr val="FFE178"/>
    </a:custClr>
    <a:custClr name="Siemens Accent Red | 215 105 140">
      <a:srgbClr val="D7698C"/>
    </a:custClr>
    <a:custClr name="Siemens Accent Blue | 125 210 230">
      <a:srgbClr val="7DD2E6"/>
    </a:custClr>
    <a:custClr name="Siemens Accent Green | 210 215 65">
      <a:srgbClr val="D2D741"/>
    </a:custClr>
  </a:custClrLst>
  <a:extLst>
    <a:ext uri="{05A4C25C-085E-4340-85A3-A5531E510DB2}">
      <thm15:themeFamily xmlns:thm15="http://schemas.microsoft.com/office/thememl/2012/main" name="Bussysteme.pptx" id="{2A412538-6E5C-40A3-B2B2-ABD40C66B63B}" vid="{B618648E-1ABD-4C0C-843D-DFF718BA5317}"/>
    </a:ext>
  </a:extLst>
</a:theme>
</file>

<file path=ppt/theme/theme6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.xml"/></Relationships>
</file>

<file path=customXml/_rels/item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.xml"/></Relationships>
</file>

<file path=customXml/_rels/item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.xml"/></Relationships>
</file>

<file path=customXml/_rels/item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.xml"/></Relationships>
</file>

<file path=customXml/_rels/item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.xml"/></Relationships>
</file>

<file path=customXml/_rels/item1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.xml"/></Relationships>
</file>

<file path=customXml/_rels/item1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.xml"/></Relationships>
</file>

<file path=customXml/_rels/item1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.xml"/></Relationships>
</file>

<file path=customXml/_rels/item1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.xml"/></Relationships>
</file>

<file path=customXml/_rels/item1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2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.xml"/></Relationships>
</file>

<file path=customXml/_rels/item2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.xml"/></Relationships>
</file>

<file path=customXml/_rels/item2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.xml"/></Relationships>
</file>

<file path=customXml/_rels/item2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.xml"/></Relationships>
</file>

<file path=customXml/_rels/item2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.xml"/></Relationships>
</file>

<file path=customXml/_rels/item2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.xml"/></Relationships>
</file>

<file path=customXml/_rels/item2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6.xml"/></Relationships>
</file>

<file path=customXml/_rels/item2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7.xml"/></Relationships>
</file>

<file path=customXml/_rels/item2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8.xml"/></Relationships>
</file>

<file path=customXml/_rels/item2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9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3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0.xml"/></Relationships>
</file>

<file path=customXml/_rels/item3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1.xml"/></Relationships>
</file>

<file path=customXml/_rels/item3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2.xml"/></Relationships>
</file>

<file path=customXml/_rels/item3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3.xml"/></Relationships>
</file>

<file path=customXml/_rels/item3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4.xml"/></Relationships>
</file>

<file path=customXml/_rels/item3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5.xml"/></Relationships>
</file>

<file path=customXml/_rels/item3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6.xml"/></Relationships>
</file>

<file path=customXml/_rels/item3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7.xml"/></Relationships>
</file>

<file path=customXml/_rels/item3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8.xml"/></Relationships>
</file>

<file path=customXml/_rels/item3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9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4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0.xml"/></Relationships>
</file>

<file path=customXml/_rels/item4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1.xml"/></Relationships>
</file>

<file path=customXml/_rels/item4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2.xml"/></Relationships>
</file>

<file path=customXml/_rels/item4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3.xml"/></Relationships>
</file>

<file path=customXml/_rels/item4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4.xml"/></Relationships>
</file>

<file path=customXml/_rels/item4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5.xml"/></Relationships>
</file>

<file path=customXml/_rels/item4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6.xml"/></Relationships>
</file>

<file path=customXml/_rels/item4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7.xml"/></Relationships>
</file>

<file path=customXml/_rels/item4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8.xml"/></Relationships>
</file>

<file path=customXml/_rels/item4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9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5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0.xml"/></Relationships>
</file>

<file path=customXml/_rels/item5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1.xml"/></Relationships>
</file>

<file path=customXml/_rels/item5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2.xml"/></Relationships>
</file>

<file path=customXml/_rels/item5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3.xml"/></Relationships>
</file>

<file path=customXml/_rels/item5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4.xml"/></Relationships>
</file>

<file path=customXml/_rels/item5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5.xml"/></Relationships>
</file>

<file path=customXml/_rels/item5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6.xml"/></Relationships>
</file>

<file path=customXml/_rels/item5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7.xml"/></Relationships>
</file>

<file path=customXml/_rels/item5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8.xml"/></Relationships>
</file>

<file path=customXml/_rels/item5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9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6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0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_rels/item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.xml"/></Relationships>
</file>

<file path=customXml/item1.xml><?xml version="1.0" encoding="utf-8"?>
<p4ppTags>
  <Name>Two rows</Name>
  <PpLayout>32</PpLayout>
  <Index>13</Index>
</p4ppTags>
</file>

<file path=customXml/item10.xml><?xml version="1.0" encoding="utf-8"?>
<p4ppTags>
  <Name>One object (small)</Name>
  <PpLayout>16</PpLayout>
  <Index>11</Index>
</p4ppTags>
</file>

<file path=customXml/item11.xml><?xml version="1.0" encoding="utf-8"?>
<p4ppTags>
  <Name>Text + Index</Name>
  <PpLayout>32</PpLayout>
  <Index>8</Index>
</p4ppTags>
</file>

<file path=customXml/item12.xml><?xml version="1.0" encoding="utf-8"?>
<p4ppTags>
  <Name>One object (small) + Navigation</Name>
  <PpLayout>32</PpLayout>
  <Index>18</Index>
</p4ppTags>
</file>

<file path=customXml/item13.xml><?xml version="1.0" encoding="utf-8"?>
<p4ppTags>
  <Name>One object (large) + Navigation</Name>
  <PpLayout>32</PpLayout>
  <Index>17</Index>
</p4ppTags>
</file>

<file path=customXml/item14.xml><?xml version="1.0" encoding="utf-8"?>
<p4ppTags>
  <Name>Three columns + Navigation</Name>
  <PpLayout>32</PpLayout>
  <Index>20</Index>
</p4ppTags>
</file>

<file path=customXml/item15.xml><?xml version="1.0" encoding="utf-8"?>
<p4ppTags>
  <Name>Two columns + Navigation</Name>
  <PpLayout>32</PpLayout>
  <Index>19</Index>
</p4ppTags>
</file>

<file path=customXml/item16.xml><?xml version="1.0" encoding="utf-8"?>
<p4ppTags>
  <Name>Three columns + Navigation</Name>
  <PpLayout>32</PpLayout>
  <Index>20</Index>
</p4ppTags>
</file>

<file path=customXml/item17.xml><?xml version="1.0" encoding="utf-8"?>
<p4ppTags>
  <Name>One object (large) + Navigation</Name>
  <PpLayout>32</PpLayout>
  <Index>17</Index>
</p4ppTags>
</file>

<file path=customXml/item18.xml><?xml version="1.0" encoding="utf-8"?>
<p4ppTags>
  <Name>Two columns</Name>
  <PpLayout>29</PpLayout>
  <Index>12</Index>
</p4ppTags>
</file>

<file path=customXml/item19.xml><?xml version="1.0" encoding="utf-8"?>
<p4ppTags>
  <Name>One object (small)</Name>
  <PpLayout>16</PpLayout>
  <Index>11</Index>
</p4ppTags>
</file>

<file path=customXml/item2.xml><?xml version="1.0" encoding="utf-8"?>
<p4ppTags>
  <Name>One object (large)</Name>
  <PpLayout>16</PpLayout>
  <Index>10</Index>
</p4ppTags>
</file>

<file path=customXml/item20.xml><?xml version="1.0" encoding="utf-8"?>
<p4ppTags>
  <Name>Free Content + Navigation</Name>
  <PpLayout>32</PpLayout>
  <Index>16</Index>
</p4ppTags>
</file>

<file path=customXml/item21.xml><?xml version="1.0" encoding="utf-8"?>
<p4ppTags>
  <Name>Three columns</Name>
  <PpLayout>32</PpLayout>
  <Index>14</Index>
</p4ppTags>
</file>

<file path=customXml/item22.xml><?xml version="1.0" encoding="utf-8"?>
<p4ppTags>
  <Name>Three columns + Navigation</Name>
  <PpLayout>32</PpLayout>
  <Index>20</Index>
</p4ppTags>
</file>

<file path=customXml/item23.xml><?xml version="1.0" encoding="utf-8"?>
<p4ppTags>
  <Name>Two rows</Name>
  <PpLayout>32</PpLayout>
  <Index>13</Index>
</p4ppTags>
</file>

<file path=customXml/item24.xml><?xml version="1.0" encoding="utf-8"?>
<p4ppTags>
  <Name>Four objects + Navigation</Name>
  <PpLayout>32</PpLayout>
  <Index>22</Index>
</p4ppTags>
</file>

<file path=customXml/item25.xml><?xml version="1.0" encoding="utf-8"?>
<p4ppTags>
  <Name>Two rows + Navigation</Name>
  <PpLayout>32</PpLayout>
  <Index>21</Index>
</p4ppTags>
</file>

<file path=customXml/item26.xml><?xml version="1.0" encoding="utf-8"?>
<p4ppTags>
  <Name>Three columns + Navigation</Name>
  <PpLayout>32</PpLayout>
  <Index>20</Index>
</p4ppTags>
</file>

<file path=customXml/item27.xml><?xml version="1.0" encoding="utf-8"?>
<p4ppTags>
  <Name>Four objects</Name>
  <PpLayout>24</PpLayout>
  <Index>15</Index>
</p4ppTags>
</file>

<file path=customXml/item28.xml><?xml version="1.0" encoding="utf-8"?>
<p4ppTags>
  <Name>Text + Index</Name>
  <PpLayout>32</PpLayout>
  <Index>8</Index>
</p4ppTags>
</file>

<file path=customXml/item29.xml><?xml version="1.0" encoding="utf-8"?>
<p4ppTags>
  <Name>Text + Index</Name>
  <PpLayout>32</PpLayout>
  <Index>8</Index>
</p4ppTags>
</file>

<file path=customXml/item3.xml><?xml version="1.0" encoding="utf-8"?>
<p4ppTags>
  <Name>Text + Index</Name>
  <PpLayout>32</PpLayout>
  <Index>8</Index>
</p4ppTags>
</file>

<file path=customXml/item30.xml><?xml version="1.0" encoding="utf-8"?>
<p4ppTags>
  <Name>Two columns</Name>
  <PpLayout>29</PpLayout>
  <Index>12</Index>
</p4ppTags>
</file>

<file path=customXml/item31.xml><?xml version="1.0" encoding="utf-8"?>
<p4ppTags>
  <Name>One object (small)</Name>
  <PpLayout>16</PpLayout>
  <Index>11</Index>
</p4ppTags>
</file>

<file path=customXml/item32.xml><?xml version="1.0" encoding="utf-8"?>
<p4ppTags>
  <Name>One object (large)</Name>
  <PpLayout>16</PpLayout>
  <Index>10</Index>
</p4ppTags>
</file>

<file path=customXml/item33.xml><?xml version="1.0" encoding="utf-8"?>
<p4ppTags>
  <Name>Two rows</Name>
  <PpLayout>32</PpLayout>
  <Index>13</Index>
</p4ppTags>
</file>

<file path=customXml/item34.xml><?xml version="1.0" encoding="utf-8"?>
<p4ppTags>
  <Name>One object (small) + Navigation</Name>
  <PpLayout>32</PpLayout>
  <Index>18</Index>
</p4ppTags>
</file>

<file path=customXml/item35.xml><?xml version="1.0" encoding="utf-8"?>
<p4ppTags>
  <Name>Free Content + Navigation</Name>
  <PpLayout>32</PpLayout>
  <Index>16</Index>
</p4ppTags>
</file>

<file path=customXml/item36.xml><?xml version="1.0" encoding="utf-8"?>
<p4ppTags>
  <Name>Two columns</Name>
  <PpLayout>29</PpLayout>
  <Index>12</Index>
</p4ppTags>
</file>

<file path=customXml/item37.xml><?xml version="1.0" encoding="utf-8"?>
<p4ppTags>
  <Name>Four objects</Name>
  <PpLayout>24</PpLayout>
  <Index>15</Index>
</p4ppTags>
</file>

<file path=customXml/item38.xml><?xml version="1.0" encoding="utf-8"?>
<p4ppTags>
  <Name>Four objects</Name>
  <PpLayout>24</PpLayout>
  <Index>15</Index>
</p4ppTags>
</file>

<file path=customXml/item39.xml><?xml version="1.0" encoding="utf-8"?>
<p4ppTags>
  <Name>Free Content</Name>
  <PpLayout>11</PpLayout>
  <Index>9</Index>
</p4ppTags>
</file>

<file path=customXml/item4.xml><?xml version="1.0" encoding="utf-8"?>
<p4ppTags>
  <Name>Two columns + Navigation</Name>
  <PpLayout>32</PpLayout>
  <Index>19</Index>
</p4ppTags>
</file>

<file path=customXml/item40.xml><?xml version="1.0" encoding="utf-8"?>
<p4ppTags>
  <Name>One object (small) + Navigation</Name>
  <PpLayout>32</PpLayout>
  <Index>18</Index>
</p4ppTags>
</file>

<file path=customXml/item41.xml><?xml version="1.0" encoding="utf-8"?>
<p4ppTags>
  <Name>Three columns</Name>
  <PpLayout>32</PpLayout>
  <Index>14</Index>
</p4ppTags>
</file>

<file path=customXml/item42.xml><?xml version="1.0" encoding="utf-8"?>
<p4ppTags>
  <Name>Free Content + Navigation</Name>
  <PpLayout>32</PpLayout>
  <Index>16</Index>
</p4ppTags>
</file>

<file path=customXml/item43.xml><?xml version="1.0" encoding="utf-8"?>
<p4ppTags>
  <Name>Three columns</Name>
  <PpLayout>32</PpLayout>
  <Index>14</Index>
</p4ppTags>
</file>

<file path=customXml/item44.xml><?xml version="1.0" encoding="utf-8"?>
<p4ppTags>
  <Name>Four objects + Navigation</Name>
  <PpLayout>32</PpLayout>
  <Index>22</Index>
</p4ppTags>
</file>

<file path=customXml/item45.xml><?xml version="1.0" encoding="utf-8"?>
<p4ppTags>
  <Name>Two columns</Name>
  <PpLayout>29</PpLayout>
  <Index>12</Index>
</p4ppTags>
</file>

<file path=customXml/item46.xml><?xml version="1.0" encoding="utf-8"?>
<p4ppTags>
  <Name>Four objects + Navigation</Name>
  <PpLayout>32</PpLayout>
  <Index>22</Index>
</p4ppTags>
</file>

<file path=customXml/item47.xml><?xml version="1.0" encoding="utf-8"?>
<p4ppTags>
  <Name>One object (small)</Name>
  <PpLayout>16</PpLayout>
  <Index>11</Index>
</p4ppTags>
</file>

<file path=customXml/item48.xml><?xml version="1.0" encoding="utf-8"?>
<p4ppTags>
  <Name>Free Content + Navigation</Name>
  <PpLayout>32</PpLayout>
  <Index>16</Index>
</p4ppTags>
</file>

<file path=customXml/item49.xml><?xml version="1.0" encoding="utf-8"?>
<p4ppTags>
  <Name>Two rows + Navigation</Name>
  <PpLayout>32</PpLayout>
  <Index>21</Index>
</p4ppTags>
</file>

<file path=customXml/item5.xml><?xml version="1.0" encoding="utf-8"?>
<p4ppTags>
  <Name>Free Content</Name>
  <PpLayout>11</PpLayout>
  <Index>9</Index>
</p4ppTags>
</file>

<file path=customXml/item50.xml><?xml version="1.0" encoding="utf-8"?>
<p4ppTags>
  <Name>One object (large) + Navigation</Name>
  <PpLayout>32</PpLayout>
  <Index>17</Index>
</p4ppTags>
</file>

<file path=customXml/item51.xml><?xml version="1.0" encoding="utf-8"?>
<p4ppTags>
  <Name>One object (small) + Navigation</Name>
  <PpLayout>32</PpLayout>
  <Index>18</Index>
</p4ppTags>
</file>

<file path=customXml/item52.xml><?xml version="1.0" encoding="utf-8"?>
<p4ppTags>
  <Name>Four objects</Name>
  <PpLayout>24</PpLayout>
  <Index>15</Index>
</p4ppTags>
</file>

<file path=customXml/item53.xml><?xml version="1.0" encoding="utf-8"?>
<p4ppTags>
  <Name>Three columns</Name>
  <PpLayout>32</PpLayout>
  <Index>14</Index>
</p4ppTags>
</file>

<file path=customXml/item54.xml><?xml version="1.0" encoding="utf-8"?>
<p4ppTags>
  <Name>Free Content</Name>
  <PpLayout>11</PpLayout>
  <Index>9</Index>
</p4ppTags>
</file>

<file path=customXml/item55.xml><?xml version="1.0" encoding="utf-8"?>
<p4ppTags>
  <Name>Two rows + Navigation</Name>
  <PpLayout>32</PpLayout>
  <Index>21</Index>
</p4ppTags>
</file>

<file path=customXml/item56.xml><?xml version="1.0" encoding="utf-8"?>
<p4ppTags>
  <Name>One object (large)</Name>
  <PpLayout>16</PpLayout>
  <Index>10</Index>
</p4ppTags>
</file>

<file path=customXml/item57.xml><?xml version="1.0" encoding="utf-8"?>
<p4ppTags>
  <Name>Two rows</Name>
  <PpLayout>32</PpLayout>
  <Index>13</Index>
</p4ppTags>
</file>

<file path=customXml/item58.xml><?xml version="1.0" encoding="utf-8"?>
<p4ppTags>
  <Name>Two columns + Navigation</Name>
  <PpLayout>32</PpLayout>
  <Index>19</Index>
</p4ppTags>
</file>

<file path=customXml/item59.xml><?xml version="1.0" encoding="utf-8"?>
<p4ppTags>
  <Name>Two rows + Navigation</Name>
  <PpLayout>32</PpLayout>
  <Index>21</Index>
</p4ppTags>
</file>

<file path=customXml/item6.xml><?xml version="1.0" encoding="utf-8"?>
<p4ppTags>
  <Name>One object (large) + Navigation</Name>
  <PpLayout>32</PpLayout>
  <Index>17</Index>
</p4ppTags>
</file>

<file path=customXml/item60.xml><?xml version="1.0" encoding="utf-8"?>
<p4ppTags>
  <Name>Free Content</Name>
  <PpLayout>11</PpLayout>
  <Index>9</Index>
</p4ppTags>
</file>

<file path=customXml/item7.xml><?xml version="1.0" encoding="utf-8"?>
<p4ppTags>
  <Name>One object (large)</Name>
  <PpLayout>16</PpLayout>
  <Index>10</Index>
</p4ppTags>
</file>

<file path=customXml/item8.xml><?xml version="1.0" encoding="utf-8"?>
<p4ppTags>
  <Name>Four objects + Navigation</Name>
  <PpLayout>32</PpLayout>
  <Index>22</Index>
</p4ppTags>
</file>

<file path=customXml/item9.xml><?xml version="1.0" encoding="utf-8"?>
<p4ppTags>
  <Name>Two columns + Navigation</Name>
  <PpLayout>32</PpLayout>
  <Index>19</Index>
</p4ppTags>
</file>

<file path=customXml/itemProps1.xml><?xml version="1.0" encoding="utf-8"?>
<ds:datastoreItem xmlns:ds="http://schemas.openxmlformats.org/officeDocument/2006/customXml" ds:itemID="{A511BDAB-D95F-46E7-B2D2-455F06CAD52F}">
  <ds:schemaRefs/>
</ds:datastoreItem>
</file>

<file path=customXml/itemProps10.xml><?xml version="1.0" encoding="utf-8"?>
<ds:datastoreItem xmlns:ds="http://schemas.openxmlformats.org/officeDocument/2006/customXml" ds:itemID="{1618AA06-B22E-4D19-9680-0D7830426729}">
  <ds:schemaRefs/>
</ds:datastoreItem>
</file>

<file path=customXml/itemProps11.xml><?xml version="1.0" encoding="utf-8"?>
<ds:datastoreItem xmlns:ds="http://schemas.openxmlformats.org/officeDocument/2006/customXml" ds:itemID="{7E35FEDB-1F0E-4D67-A313-4AC59C26FF29}">
  <ds:schemaRefs/>
</ds:datastoreItem>
</file>

<file path=customXml/itemProps12.xml><?xml version="1.0" encoding="utf-8"?>
<ds:datastoreItem xmlns:ds="http://schemas.openxmlformats.org/officeDocument/2006/customXml" ds:itemID="{CDF76075-9972-4528-B1C1-99E9AF17E626}">
  <ds:schemaRefs/>
</ds:datastoreItem>
</file>

<file path=customXml/itemProps13.xml><?xml version="1.0" encoding="utf-8"?>
<ds:datastoreItem xmlns:ds="http://schemas.openxmlformats.org/officeDocument/2006/customXml" ds:itemID="{B27F640E-84DF-4F97-BC70-D045F1E6594F}">
  <ds:schemaRefs/>
</ds:datastoreItem>
</file>

<file path=customXml/itemProps14.xml><?xml version="1.0" encoding="utf-8"?>
<ds:datastoreItem xmlns:ds="http://schemas.openxmlformats.org/officeDocument/2006/customXml" ds:itemID="{4D904CDA-96F5-4D20-9029-D6BC92371A3C}">
  <ds:schemaRefs/>
</ds:datastoreItem>
</file>

<file path=customXml/itemProps15.xml><?xml version="1.0" encoding="utf-8"?>
<ds:datastoreItem xmlns:ds="http://schemas.openxmlformats.org/officeDocument/2006/customXml" ds:itemID="{C2BACC6C-55DA-4BE0-8A86-D285459D742E}">
  <ds:schemaRefs/>
</ds:datastoreItem>
</file>

<file path=customXml/itemProps16.xml><?xml version="1.0" encoding="utf-8"?>
<ds:datastoreItem xmlns:ds="http://schemas.openxmlformats.org/officeDocument/2006/customXml" ds:itemID="{85D77EE6-52B7-48BE-9EDB-748F1EBB53DE}">
  <ds:schemaRefs/>
</ds:datastoreItem>
</file>

<file path=customXml/itemProps17.xml><?xml version="1.0" encoding="utf-8"?>
<ds:datastoreItem xmlns:ds="http://schemas.openxmlformats.org/officeDocument/2006/customXml" ds:itemID="{66D75C9C-A176-43F5-A994-51D0B335137B}">
  <ds:schemaRefs/>
</ds:datastoreItem>
</file>

<file path=customXml/itemProps18.xml><?xml version="1.0" encoding="utf-8"?>
<ds:datastoreItem xmlns:ds="http://schemas.openxmlformats.org/officeDocument/2006/customXml" ds:itemID="{1666F4C2-68F5-4840-A44A-1A646C0925A1}">
  <ds:schemaRefs/>
</ds:datastoreItem>
</file>

<file path=customXml/itemProps19.xml><?xml version="1.0" encoding="utf-8"?>
<ds:datastoreItem xmlns:ds="http://schemas.openxmlformats.org/officeDocument/2006/customXml" ds:itemID="{66BC461C-FBCA-46E8-A224-AB30249CDF82}">
  <ds:schemaRefs/>
</ds:datastoreItem>
</file>

<file path=customXml/itemProps2.xml><?xml version="1.0" encoding="utf-8"?>
<ds:datastoreItem xmlns:ds="http://schemas.openxmlformats.org/officeDocument/2006/customXml" ds:itemID="{EE8027A5-D39A-4429-8A59-5AED84492D45}">
  <ds:schemaRefs/>
</ds:datastoreItem>
</file>

<file path=customXml/itemProps20.xml><?xml version="1.0" encoding="utf-8"?>
<ds:datastoreItem xmlns:ds="http://schemas.openxmlformats.org/officeDocument/2006/customXml" ds:itemID="{92F72BB1-4316-45DD-9674-80305BEBC799}">
  <ds:schemaRefs/>
</ds:datastoreItem>
</file>

<file path=customXml/itemProps21.xml><?xml version="1.0" encoding="utf-8"?>
<ds:datastoreItem xmlns:ds="http://schemas.openxmlformats.org/officeDocument/2006/customXml" ds:itemID="{8F1E3AD4-D5DF-4274-B76C-DF64DE66496F}">
  <ds:schemaRefs/>
</ds:datastoreItem>
</file>

<file path=customXml/itemProps22.xml><?xml version="1.0" encoding="utf-8"?>
<ds:datastoreItem xmlns:ds="http://schemas.openxmlformats.org/officeDocument/2006/customXml" ds:itemID="{07E409AF-BAFF-4B76-B7B2-A2CBA9B3B253}">
  <ds:schemaRefs/>
</ds:datastoreItem>
</file>

<file path=customXml/itemProps23.xml><?xml version="1.0" encoding="utf-8"?>
<ds:datastoreItem xmlns:ds="http://schemas.openxmlformats.org/officeDocument/2006/customXml" ds:itemID="{365F68DB-360A-4A11-AD9B-EC8C4ABF32B3}">
  <ds:schemaRefs/>
</ds:datastoreItem>
</file>

<file path=customXml/itemProps24.xml><?xml version="1.0" encoding="utf-8"?>
<ds:datastoreItem xmlns:ds="http://schemas.openxmlformats.org/officeDocument/2006/customXml" ds:itemID="{F47805D8-04FE-4F6A-ABDD-6A2BEC0553AD}">
  <ds:schemaRefs/>
</ds:datastoreItem>
</file>

<file path=customXml/itemProps25.xml><?xml version="1.0" encoding="utf-8"?>
<ds:datastoreItem xmlns:ds="http://schemas.openxmlformats.org/officeDocument/2006/customXml" ds:itemID="{372BE02A-CA92-4238-98BF-9B17E3B52145}">
  <ds:schemaRefs/>
</ds:datastoreItem>
</file>

<file path=customXml/itemProps26.xml><?xml version="1.0" encoding="utf-8"?>
<ds:datastoreItem xmlns:ds="http://schemas.openxmlformats.org/officeDocument/2006/customXml" ds:itemID="{CB139961-9A2B-47A1-B845-5D1E706ACAB3}">
  <ds:schemaRefs/>
</ds:datastoreItem>
</file>

<file path=customXml/itemProps27.xml><?xml version="1.0" encoding="utf-8"?>
<ds:datastoreItem xmlns:ds="http://schemas.openxmlformats.org/officeDocument/2006/customXml" ds:itemID="{BD475377-ADB0-4F03-BA0F-44412BEC14C3}">
  <ds:schemaRefs/>
</ds:datastoreItem>
</file>

<file path=customXml/itemProps28.xml><?xml version="1.0" encoding="utf-8"?>
<ds:datastoreItem xmlns:ds="http://schemas.openxmlformats.org/officeDocument/2006/customXml" ds:itemID="{7EC49FE9-E698-4004-B061-E2A57014792F}">
  <ds:schemaRefs/>
</ds:datastoreItem>
</file>

<file path=customXml/itemProps29.xml><?xml version="1.0" encoding="utf-8"?>
<ds:datastoreItem xmlns:ds="http://schemas.openxmlformats.org/officeDocument/2006/customXml" ds:itemID="{166A4602-AAB1-4400-A10B-B7424A929A14}">
  <ds:schemaRefs/>
</ds:datastoreItem>
</file>

<file path=customXml/itemProps3.xml><?xml version="1.0" encoding="utf-8"?>
<ds:datastoreItem xmlns:ds="http://schemas.openxmlformats.org/officeDocument/2006/customXml" ds:itemID="{0033579A-7974-4448-8DBE-D3669312C5D0}">
  <ds:schemaRefs/>
</ds:datastoreItem>
</file>

<file path=customXml/itemProps30.xml><?xml version="1.0" encoding="utf-8"?>
<ds:datastoreItem xmlns:ds="http://schemas.openxmlformats.org/officeDocument/2006/customXml" ds:itemID="{33D314B5-F323-49FC-B850-DCC5C9E08D45}">
  <ds:schemaRefs/>
</ds:datastoreItem>
</file>

<file path=customXml/itemProps31.xml><?xml version="1.0" encoding="utf-8"?>
<ds:datastoreItem xmlns:ds="http://schemas.openxmlformats.org/officeDocument/2006/customXml" ds:itemID="{EFBB0A16-6DC6-406F-83C7-F2CDE91F0CED}">
  <ds:schemaRefs/>
</ds:datastoreItem>
</file>

<file path=customXml/itemProps32.xml><?xml version="1.0" encoding="utf-8"?>
<ds:datastoreItem xmlns:ds="http://schemas.openxmlformats.org/officeDocument/2006/customXml" ds:itemID="{AC6B50EC-7DB1-40B6-863E-E3323CE2097D}">
  <ds:schemaRefs/>
</ds:datastoreItem>
</file>

<file path=customXml/itemProps33.xml><?xml version="1.0" encoding="utf-8"?>
<ds:datastoreItem xmlns:ds="http://schemas.openxmlformats.org/officeDocument/2006/customXml" ds:itemID="{F4275919-1E67-4770-83A6-8FEDD12B8853}">
  <ds:schemaRefs/>
</ds:datastoreItem>
</file>

<file path=customXml/itemProps34.xml><?xml version="1.0" encoding="utf-8"?>
<ds:datastoreItem xmlns:ds="http://schemas.openxmlformats.org/officeDocument/2006/customXml" ds:itemID="{53076418-1C0D-4160-AE97-7B23902E6677}">
  <ds:schemaRefs/>
</ds:datastoreItem>
</file>

<file path=customXml/itemProps35.xml><?xml version="1.0" encoding="utf-8"?>
<ds:datastoreItem xmlns:ds="http://schemas.openxmlformats.org/officeDocument/2006/customXml" ds:itemID="{CA8895E9-32C8-4212-9CB2-A5D00BDE17A9}">
  <ds:schemaRefs/>
</ds:datastoreItem>
</file>

<file path=customXml/itemProps36.xml><?xml version="1.0" encoding="utf-8"?>
<ds:datastoreItem xmlns:ds="http://schemas.openxmlformats.org/officeDocument/2006/customXml" ds:itemID="{FD6BDFAF-9B78-4146-BE98-09653D25F16A}">
  <ds:schemaRefs/>
</ds:datastoreItem>
</file>

<file path=customXml/itemProps37.xml><?xml version="1.0" encoding="utf-8"?>
<ds:datastoreItem xmlns:ds="http://schemas.openxmlformats.org/officeDocument/2006/customXml" ds:itemID="{1581BFFB-B4CE-47A8-BE77-DC1339B1E5A7}">
  <ds:schemaRefs/>
</ds:datastoreItem>
</file>

<file path=customXml/itemProps38.xml><?xml version="1.0" encoding="utf-8"?>
<ds:datastoreItem xmlns:ds="http://schemas.openxmlformats.org/officeDocument/2006/customXml" ds:itemID="{04FA2D3B-7277-4D2A-8C44-C7CA0618269A}">
  <ds:schemaRefs/>
</ds:datastoreItem>
</file>

<file path=customXml/itemProps39.xml><?xml version="1.0" encoding="utf-8"?>
<ds:datastoreItem xmlns:ds="http://schemas.openxmlformats.org/officeDocument/2006/customXml" ds:itemID="{A73868C5-8E89-481F-8298-C25D948F02BB}">
  <ds:schemaRefs/>
</ds:datastoreItem>
</file>

<file path=customXml/itemProps4.xml><?xml version="1.0" encoding="utf-8"?>
<ds:datastoreItem xmlns:ds="http://schemas.openxmlformats.org/officeDocument/2006/customXml" ds:itemID="{DD233BA7-18DB-483C-BBB1-3CEEAE9E5226}">
  <ds:schemaRefs/>
</ds:datastoreItem>
</file>

<file path=customXml/itemProps40.xml><?xml version="1.0" encoding="utf-8"?>
<ds:datastoreItem xmlns:ds="http://schemas.openxmlformats.org/officeDocument/2006/customXml" ds:itemID="{D9FE249F-833E-4CF0-BECB-552D01D7DC9E}">
  <ds:schemaRefs/>
</ds:datastoreItem>
</file>

<file path=customXml/itemProps41.xml><?xml version="1.0" encoding="utf-8"?>
<ds:datastoreItem xmlns:ds="http://schemas.openxmlformats.org/officeDocument/2006/customXml" ds:itemID="{ACFE1829-CC9F-4655-883D-1F383EC2137D}">
  <ds:schemaRefs/>
</ds:datastoreItem>
</file>

<file path=customXml/itemProps42.xml><?xml version="1.0" encoding="utf-8"?>
<ds:datastoreItem xmlns:ds="http://schemas.openxmlformats.org/officeDocument/2006/customXml" ds:itemID="{7CC5F709-E74B-4E5F-A728-923D5062EBEF}">
  <ds:schemaRefs/>
</ds:datastoreItem>
</file>

<file path=customXml/itemProps43.xml><?xml version="1.0" encoding="utf-8"?>
<ds:datastoreItem xmlns:ds="http://schemas.openxmlformats.org/officeDocument/2006/customXml" ds:itemID="{F029B43F-BA2C-43F8-9A6E-65B058BB12FD}">
  <ds:schemaRefs/>
</ds:datastoreItem>
</file>

<file path=customXml/itemProps44.xml><?xml version="1.0" encoding="utf-8"?>
<ds:datastoreItem xmlns:ds="http://schemas.openxmlformats.org/officeDocument/2006/customXml" ds:itemID="{DF00DF0A-C61F-4CA7-B565-96AD09A10B86}">
  <ds:schemaRefs/>
</ds:datastoreItem>
</file>

<file path=customXml/itemProps45.xml><?xml version="1.0" encoding="utf-8"?>
<ds:datastoreItem xmlns:ds="http://schemas.openxmlformats.org/officeDocument/2006/customXml" ds:itemID="{619EFDD7-3F28-4482-ACB7-ADEEF007A829}">
  <ds:schemaRefs/>
</ds:datastoreItem>
</file>

<file path=customXml/itemProps46.xml><?xml version="1.0" encoding="utf-8"?>
<ds:datastoreItem xmlns:ds="http://schemas.openxmlformats.org/officeDocument/2006/customXml" ds:itemID="{13F173F3-73D9-49E1-B0C9-601CF0EC9027}">
  <ds:schemaRefs/>
</ds:datastoreItem>
</file>

<file path=customXml/itemProps47.xml><?xml version="1.0" encoding="utf-8"?>
<ds:datastoreItem xmlns:ds="http://schemas.openxmlformats.org/officeDocument/2006/customXml" ds:itemID="{7AC56715-1DAF-49BA-B5B1-FBA58714409E}">
  <ds:schemaRefs/>
</ds:datastoreItem>
</file>

<file path=customXml/itemProps48.xml><?xml version="1.0" encoding="utf-8"?>
<ds:datastoreItem xmlns:ds="http://schemas.openxmlformats.org/officeDocument/2006/customXml" ds:itemID="{D07BE16F-B34D-43EC-B67F-C104DB95A479}">
  <ds:schemaRefs/>
</ds:datastoreItem>
</file>

<file path=customXml/itemProps49.xml><?xml version="1.0" encoding="utf-8"?>
<ds:datastoreItem xmlns:ds="http://schemas.openxmlformats.org/officeDocument/2006/customXml" ds:itemID="{6C79E4F8-DCFB-483C-880A-AEEC6AAFC838}">
  <ds:schemaRefs/>
</ds:datastoreItem>
</file>

<file path=customXml/itemProps5.xml><?xml version="1.0" encoding="utf-8"?>
<ds:datastoreItem xmlns:ds="http://schemas.openxmlformats.org/officeDocument/2006/customXml" ds:itemID="{D8097D0C-BE3E-4AEC-9593-65CFCCB19297}">
  <ds:schemaRefs/>
</ds:datastoreItem>
</file>

<file path=customXml/itemProps50.xml><?xml version="1.0" encoding="utf-8"?>
<ds:datastoreItem xmlns:ds="http://schemas.openxmlformats.org/officeDocument/2006/customXml" ds:itemID="{16E493A6-2960-4BB1-8F3E-B54FFCA45D25}">
  <ds:schemaRefs/>
</ds:datastoreItem>
</file>

<file path=customXml/itemProps51.xml><?xml version="1.0" encoding="utf-8"?>
<ds:datastoreItem xmlns:ds="http://schemas.openxmlformats.org/officeDocument/2006/customXml" ds:itemID="{D7D36EDE-66D0-4831-A90F-613B5F30B811}">
  <ds:schemaRefs/>
</ds:datastoreItem>
</file>

<file path=customXml/itemProps52.xml><?xml version="1.0" encoding="utf-8"?>
<ds:datastoreItem xmlns:ds="http://schemas.openxmlformats.org/officeDocument/2006/customXml" ds:itemID="{FEE0DCB1-4DE9-4587-B331-EA61603D05DC}">
  <ds:schemaRefs/>
</ds:datastoreItem>
</file>

<file path=customXml/itemProps53.xml><?xml version="1.0" encoding="utf-8"?>
<ds:datastoreItem xmlns:ds="http://schemas.openxmlformats.org/officeDocument/2006/customXml" ds:itemID="{15CF3461-70D1-4B54-AFAB-DAFDA0A238CD}">
  <ds:schemaRefs/>
</ds:datastoreItem>
</file>

<file path=customXml/itemProps54.xml><?xml version="1.0" encoding="utf-8"?>
<ds:datastoreItem xmlns:ds="http://schemas.openxmlformats.org/officeDocument/2006/customXml" ds:itemID="{AAA31ACC-FD7E-4E46-B173-8803211AA8B2}">
  <ds:schemaRefs/>
</ds:datastoreItem>
</file>

<file path=customXml/itemProps55.xml><?xml version="1.0" encoding="utf-8"?>
<ds:datastoreItem xmlns:ds="http://schemas.openxmlformats.org/officeDocument/2006/customXml" ds:itemID="{7247B802-2559-4B92-B5F8-D5E1D20FFC65}">
  <ds:schemaRefs/>
</ds:datastoreItem>
</file>

<file path=customXml/itemProps56.xml><?xml version="1.0" encoding="utf-8"?>
<ds:datastoreItem xmlns:ds="http://schemas.openxmlformats.org/officeDocument/2006/customXml" ds:itemID="{80661B8B-A327-44F9-823B-4D9EE0B3EC78}">
  <ds:schemaRefs/>
</ds:datastoreItem>
</file>

<file path=customXml/itemProps57.xml><?xml version="1.0" encoding="utf-8"?>
<ds:datastoreItem xmlns:ds="http://schemas.openxmlformats.org/officeDocument/2006/customXml" ds:itemID="{38AB8DE4-FD9B-4166-BEC3-3F1753596133}">
  <ds:schemaRefs/>
</ds:datastoreItem>
</file>

<file path=customXml/itemProps58.xml><?xml version="1.0" encoding="utf-8"?>
<ds:datastoreItem xmlns:ds="http://schemas.openxmlformats.org/officeDocument/2006/customXml" ds:itemID="{D7BABA95-BFFE-422B-8591-3271669EEA88}">
  <ds:schemaRefs/>
</ds:datastoreItem>
</file>

<file path=customXml/itemProps59.xml><?xml version="1.0" encoding="utf-8"?>
<ds:datastoreItem xmlns:ds="http://schemas.openxmlformats.org/officeDocument/2006/customXml" ds:itemID="{B395AF2F-4688-4634-93F5-AA009498116D}">
  <ds:schemaRefs/>
</ds:datastoreItem>
</file>

<file path=customXml/itemProps6.xml><?xml version="1.0" encoding="utf-8"?>
<ds:datastoreItem xmlns:ds="http://schemas.openxmlformats.org/officeDocument/2006/customXml" ds:itemID="{E5E159D0-7563-4A46-9E72-E1749E84E5A2}">
  <ds:schemaRefs/>
</ds:datastoreItem>
</file>

<file path=customXml/itemProps60.xml><?xml version="1.0" encoding="utf-8"?>
<ds:datastoreItem xmlns:ds="http://schemas.openxmlformats.org/officeDocument/2006/customXml" ds:itemID="{F14A46B3-8224-473F-A5A3-B51702D03DDB}">
  <ds:schemaRefs/>
</ds:datastoreItem>
</file>

<file path=customXml/itemProps7.xml><?xml version="1.0" encoding="utf-8"?>
<ds:datastoreItem xmlns:ds="http://schemas.openxmlformats.org/officeDocument/2006/customXml" ds:itemID="{FE916A16-ED3E-480E-9720-F35803BCB544}">
  <ds:schemaRefs/>
</ds:datastoreItem>
</file>

<file path=customXml/itemProps8.xml><?xml version="1.0" encoding="utf-8"?>
<ds:datastoreItem xmlns:ds="http://schemas.openxmlformats.org/officeDocument/2006/customXml" ds:itemID="{EAB520BC-C6EC-457E-8AB5-55DB67C86858}">
  <ds:schemaRefs/>
</ds:datastoreItem>
</file>

<file path=customXml/itemProps9.xml><?xml version="1.0" encoding="utf-8"?>
<ds:datastoreItem xmlns:ds="http://schemas.openxmlformats.org/officeDocument/2006/customXml" ds:itemID="{0EDD2633-AA03-45B0-9E92-40F1271D8B80}">
  <ds:schemaRefs/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3596</Words>
  <Application>Microsoft Office PowerPoint</Application>
  <PresentationFormat>Breitbild</PresentationFormat>
  <Paragraphs>476</Paragraphs>
  <Slides>61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5</vt:i4>
      </vt:variant>
      <vt:variant>
        <vt:lpstr>Folientitel</vt:lpstr>
      </vt:variant>
      <vt:variant>
        <vt:i4>61</vt:i4>
      </vt:variant>
    </vt:vector>
  </HeadingPairs>
  <TitlesOfParts>
    <vt:vector size="70" baseType="lpstr">
      <vt:lpstr>Arial</vt:lpstr>
      <vt:lpstr>Calibri</vt:lpstr>
      <vt:lpstr>Calibri Light</vt:lpstr>
      <vt:lpstr>Wingdings</vt:lpstr>
      <vt:lpstr>Siemens 2019</vt:lpstr>
      <vt:lpstr>Benutzerdefiniertes Design</vt:lpstr>
      <vt:lpstr>1_Siemens 2019</vt:lpstr>
      <vt:lpstr>2_Siemens 2019</vt:lpstr>
      <vt:lpstr>3_Siemens 2019</vt:lpstr>
      <vt:lpstr>Kolloquium der Bachelorarbeit: Entwurf eines Modells für ein unterstützendes KI-System zur Bewertung von Anwendungsregeln</vt:lpstr>
      <vt:lpstr>Agenda</vt:lpstr>
      <vt:lpstr>1) Einleitung</vt:lpstr>
      <vt:lpstr>1) Einleitung</vt:lpstr>
      <vt:lpstr>2) Theoretische Grundlagen</vt:lpstr>
      <vt:lpstr>2a) Requirements Engineering (RE) Definition</vt:lpstr>
      <vt:lpstr>2a) Requirements Engineering (RE) Anforderungen</vt:lpstr>
      <vt:lpstr>2a) Requirements Engineering (RE) Anwendungsregeln</vt:lpstr>
      <vt:lpstr>2a) Requirements Engineering (RE) Bewertung von Anwendungsregeln</vt:lpstr>
      <vt:lpstr>2b) Künstliche Intelligenz Definition</vt:lpstr>
      <vt:lpstr>2b) Künstliche Intelligenz Maschinelles Lernen</vt:lpstr>
      <vt:lpstr>2b) Künstliche Intelligenz Deep Learning</vt:lpstr>
      <vt:lpstr>2b) Künstliche Intelligenz Netzeingabe</vt:lpstr>
      <vt:lpstr>2b) Künstliche Intelligenz Aktivierungsfunktion</vt:lpstr>
      <vt:lpstr>2b) Künstliche Intelligenz Anlernen eines Modells</vt:lpstr>
      <vt:lpstr>2b) Künstliche Intelligenz Overfitting und Underfitting</vt:lpstr>
      <vt:lpstr>2b) Künstliche Intelligenz Vor- und Nachteile</vt:lpstr>
      <vt:lpstr>3) Werkzeuge</vt:lpstr>
      <vt:lpstr>3a) IBM Rational DOORS Überblick</vt:lpstr>
      <vt:lpstr>3a) IBM Rational DOORS Module</vt:lpstr>
      <vt:lpstr>3a) IBM Rational DOORS DXL</vt:lpstr>
      <vt:lpstr>3b) Python Überblick</vt:lpstr>
      <vt:lpstr>3b) Python Keras</vt:lpstr>
      <vt:lpstr>4) Vorbereitung des Datensatzes</vt:lpstr>
      <vt:lpstr>4) Datensatz Praxisprojekt</vt:lpstr>
      <vt:lpstr>4) Datensatz Duplikate entfernen</vt:lpstr>
      <vt:lpstr>4) Datensatz Produkt, Version und Pfad bestimmen</vt:lpstr>
      <vt:lpstr>4) Datensatz Produkt und Version</vt:lpstr>
      <vt:lpstr>4) Datensatz Datensatz auf Fehler überprüfen</vt:lpstr>
      <vt:lpstr>4) Datensatz Ausprägungen der Attribute</vt:lpstr>
      <vt:lpstr>4) Datensatz Attribut Status</vt:lpstr>
      <vt:lpstr>4) Datensatz Attribut Product</vt:lpstr>
      <vt:lpstr>4) Datensatz Sammeln zusätzlicher Daten</vt:lpstr>
      <vt:lpstr>4) Datensatz Data Augmentation</vt:lpstr>
      <vt:lpstr>4) Datensatz Codierung der Attribute</vt:lpstr>
      <vt:lpstr>4) Datensatz One-Hot-Codierung</vt:lpstr>
      <vt:lpstr>4) Datensatz Label-Encoding</vt:lpstr>
      <vt:lpstr>4) Datensatz Aufteilen des Datensatzes</vt:lpstr>
      <vt:lpstr>5) Modellierung des  KI-Systems</vt:lpstr>
      <vt:lpstr>5) Modellierung Definition eines ersten neuronalen Netzes</vt:lpstr>
      <vt:lpstr>5) Modellierung Schichten</vt:lpstr>
      <vt:lpstr>5) Modellierung Aktivierungsfunktion</vt:lpstr>
      <vt:lpstr>5) Modellierung Verlustfunktion</vt:lpstr>
      <vt:lpstr>5) Modellierung Optimierer und Metrik</vt:lpstr>
      <vt:lpstr>5) Modellierung Training des Modells</vt:lpstr>
      <vt:lpstr>5) Modellierung Testen des Modells</vt:lpstr>
      <vt:lpstr>5) Modellierung Visualisierungen</vt:lpstr>
      <vt:lpstr>5) Modellierung K-Cross-Validierung</vt:lpstr>
      <vt:lpstr>5) Modellierung Visualisierungen nach k-cross-Validierung</vt:lpstr>
      <vt:lpstr>5) Modellierung Entwurf eines Modells mit funktionaler API</vt:lpstr>
      <vt:lpstr>5) Modellierung Wahl des Optimierers</vt:lpstr>
      <vt:lpstr>5) Modellierung Wahl der Lernrate</vt:lpstr>
      <vt:lpstr>5) Modellierung Anpassen der Modellarchitektur</vt:lpstr>
      <vt:lpstr>5) Modellierung Vorhersagen treffen</vt:lpstr>
      <vt:lpstr>6) Fazit und Ausblick</vt:lpstr>
      <vt:lpstr>6) Fazit</vt:lpstr>
      <vt:lpstr>6) Ausblick </vt:lpstr>
      <vt:lpstr>Literaturverzeichnis</vt:lpstr>
      <vt:lpstr>Literaturverzeichnis</vt:lpstr>
      <vt:lpstr>Vielen Dank für ihre Aufmerksamkeit!</vt:lpstr>
      <vt:lpstr>Fachdiskussion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Bussysteme</dc:title>
  <dc:creator>erkan.garan@siemens.com</dc:creator>
  <cp:lastModifiedBy>Garan, Erkan (SMO RI D PIC VT)</cp:lastModifiedBy>
  <cp:revision>218</cp:revision>
  <dcterms:created xsi:type="dcterms:W3CDTF">2020-09-28T05:44:20Z</dcterms:created>
  <dcterms:modified xsi:type="dcterms:W3CDTF">2023-04-26T09:53:45Z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9d258917-277f-42cd-a3cd-14c4e9ee58bc_Enabled">
    <vt:lpwstr>true</vt:lpwstr>
  </property>
  <property fmtid="{D5CDD505-2E9C-101B-9397-08002B2CF9AE}" pid="3" name="MSIP_Label_9d258917-277f-42cd-a3cd-14c4e9ee58bc_SetDate">
    <vt:lpwstr>2023-04-26T09:53:43Z</vt:lpwstr>
  </property>
  <property fmtid="{D5CDD505-2E9C-101B-9397-08002B2CF9AE}" pid="4" name="MSIP_Label_9d258917-277f-42cd-a3cd-14c4e9ee58bc_Method">
    <vt:lpwstr>Standard</vt:lpwstr>
  </property>
  <property fmtid="{D5CDD505-2E9C-101B-9397-08002B2CF9AE}" pid="5" name="MSIP_Label_9d258917-277f-42cd-a3cd-14c4e9ee58bc_Name">
    <vt:lpwstr>restricted</vt:lpwstr>
  </property>
  <property fmtid="{D5CDD505-2E9C-101B-9397-08002B2CF9AE}" pid="6" name="MSIP_Label_9d258917-277f-42cd-a3cd-14c4e9ee58bc_SiteId">
    <vt:lpwstr>38ae3bcd-9579-4fd4-adda-b42e1495d55a</vt:lpwstr>
  </property>
  <property fmtid="{D5CDD505-2E9C-101B-9397-08002B2CF9AE}" pid="7" name="MSIP_Label_9d258917-277f-42cd-a3cd-14c4e9ee58bc_ActionId">
    <vt:lpwstr>172a8fc6-79ae-43e5-8025-67341ea6c7c3</vt:lpwstr>
  </property>
  <property fmtid="{D5CDD505-2E9C-101B-9397-08002B2CF9AE}" pid="8" name="MSIP_Label_9d258917-277f-42cd-a3cd-14c4e9ee58bc_ContentBits">
    <vt:lpwstr>0</vt:lpwstr>
  </property>
  <property fmtid="{D5CDD505-2E9C-101B-9397-08002B2CF9AE}" pid="9" name="Document_Confidentiality">
    <vt:lpwstr>Restricted</vt:lpwstr>
  </property>
</Properties>
</file>